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89" r:id="rId5"/>
    <p:sldId id="262" r:id="rId6"/>
    <p:sldId id="263" r:id="rId7"/>
    <p:sldId id="264" r:id="rId8"/>
    <p:sldId id="265" r:id="rId9"/>
    <p:sldId id="273" r:id="rId10"/>
    <p:sldId id="274" r:id="rId11"/>
    <p:sldId id="290" r:id="rId12"/>
    <p:sldId id="275" r:id="rId13"/>
    <p:sldId id="277" r:id="rId14"/>
    <p:sldId id="270" r:id="rId15"/>
    <p:sldId id="271" r:id="rId16"/>
    <p:sldId id="258" r:id="rId17"/>
    <p:sldId id="279" r:id="rId18"/>
    <p:sldId id="280" r:id="rId19"/>
    <p:sldId id="281" r:id="rId20"/>
    <p:sldId id="282" r:id="rId21"/>
    <p:sldId id="266" r:id="rId22"/>
    <p:sldId id="267" r:id="rId23"/>
    <p:sldId id="268" r:id="rId24"/>
    <p:sldId id="269" r:id="rId25"/>
    <p:sldId id="283" r:id="rId26"/>
    <p:sldId id="284" r:id="rId27"/>
    <p:sldId id="285" r:id="rId28"/>
    <p:sldId id="291" r:id="rId29"/>
    <p:sldId id="292" r:id="rId30"/>
    <p:sldId id="293" r:id="rId31"/>
    <p:sldId id="286" r:id="rId32"/>
    <p:sldId id="287" r:id="rId33"/>
    <p:sldId id="288" r:id="rId34"/>
    <p:sldId id="276" r:id="rId35"/>
    <p:sldId id="278" r:id="rId36"/>
    <p:sldId id="260" r:id="rId37"/>
    <p:sldId id="261" r:id="rId38"/>
    <p:sldId id="2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024C0-1CAB-4CDA-911B-4DC7522B3EC9}" v="2" dt="2023-06-16T04:17:13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56" autoAdjust="0"/>
    <p:restoredTop sz="86491" autoAdjust="0"/>
  </p:normalViewPr>
  <p:slideViewPr>
    <p:cSldViewPr snapToGrid="0">
      <p:cViewPr varScale="1">
        <p:scale>
          <a:sx n="66" d="100"/>
          <a:sy n="66" d="100"/>
        </p:scale>
        <p:origin x="216" y="60"/>
      </p:cViewPr>
      <p:guideLst/>
    </p:cSldViewPr>
  </p:slideViewPr>
  <p:outlineViewPr>
    <p:cViewPr>
      <p:scale>
        <a:sx n="33" d="100"/>
        <a:sy n="33" d="100"/>
      </p:scale>
      <p:origin x="0" y="-22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arul Imran Musa" userId="0a427305-85a3-4c44-8b94-c3a2e18ab18d" providerId="ADAL" clId="{F5E48FD0-A4A3-44A7-BDCC-AF7B7B7CE0BD}"/>
    <pc:docChg chg="custSel addSld modSld">
      <pc:chgData name="Kamarul Imran Musa" userId="0a427305-85a3-4c44-8b94-c3a2e18ab18d" providerId="ADAL" clId="{F5E48FD0-A4A3-44A7-BDCC-AF7B7B7CE0BD}" dt="2020-02-13T12:21:43.672" v="475" actId="20577"/>
      <pc:docMkLst>
        <pc:docMk/>
      </pc:docMkLst>
      <pc:sldChg chg="addSp delSp modSp">
        <pc:chgData name="Kamarul Imran Musa" userId="0a427305-85a3-4c44-8b94-c3a2e18ab18d" providerId="ADAL" clId="{F5E48FD0-A4A3-44A7-BDCC-AF7B7B7CE0BD}" dt="2020-02-13T11:31:53.658" v="3" actId="1076"/>
        <pc:sldMkLst>
          <pc:docMk/>
          <pc:sldMk cId="4103123748" sldId="257"/>
        </pc:sldMkLst>
        <pc:spChg chg="del">
          <ac:chgData name="Kamarul Imran Musa" userId="0a427305-85a3-4c44-8b94-c3a2e18ab18d" providerId="ADAL" clId="{F5E48FD0-A4A3-44A7-BDCC-AF7B7B7CE0BD}" dt="2020-02-13T11:31:50.544" v="2" actId="931"/>
          <ac:spMkLst>
            <pc:docMk/>
            <pc:sldMk cId="4103123748" sldId="257"/>
            <ac:spMk id="3" creationId="{3725FE9C-C29F-4335-9F37-82A96A958854}"/>
          </ac:spMkLst>
        </pc:spChg>
        <pc:spChg chg="add mod">
          <ac:chgData name="Kamarul Imran Musa" userId="0a427305-85a3-4c44-8b94-c3a2e18ab18d" providerId="ADAL" clId="{F5E48FD0-A4A3-44A7-BDCC-AF7B7B7CE0BD}" dt="2020-02-13T11:30:49.388" v="1" actId="1076"/>
          <ac:spMkLst>
            <pc:docMk/>
            <pc:sldMk cId="4103123748" sldId="257"/>
            <ac:spMk id="4" creationId="{A3E25473-02AF-4AD5-9A9B-671FB3460BC5}"/>
          </ac:spMkLst>
        </pc:spChg>
        <pc:picChg chg="add mod">
          <ac:chgData name="Kamarul Imran Musa" userId="0a427305-85a3-4c44-8b94-c3a2e18ab18d" providerId="ADAL" clId="{F5E48FD0-A4A3-44A7-BDCC-AF7B7B7CE0BD}" dt="2020-02-13T11:31:53.658" v="3" actId="1076"/>
          <ac:picMkLst>
            <pc:docMk/>
            <pc:sldMk cId="4103123748" sldId="257"/>
            <ac:picMk id="6" creationId="{3B619793-1C6A-49DA-9520-3F68BA23628C}"/>
          </ac:picMkLst>
        </pc:picChg>
      </pc:sldChg>
      <pc:sldChg chg="modSp">
        <pc:chgData name="Kamarul Imran Musa" userId="0a427305-85a3-4c44-8b94-c3a2e18ab18d" providerId="ADAL" clId="{F5E48FD0-A4A3-44A7-BDCC-AF7B7B7CE0BD}" dt="2020-02-13T12:15:20.081" v="402" actId="20577"/>
        <pc:sldMkLst>
          <pc:docMk/>
          <pc:sldMk cId="761922416" sldId="258"/>
        </pc:sldMkLst>
        <pc:spChg chg="mod">
          <ac:chgData name="Kamarul Imran Musa" userId="0a427305-85a3-4c44-8b94-c3a2e18ab18d" providerId="ADAL" clId="{F5E48FD0-A4A3-44A7-BDCC-AF7B7B7CE0BD}" dt="2020-02-13T12:15:20.081" v="402" actId="20577"/>
          <ac:spMkLst>
            <pc:docMk/>
            <pc:sldMk cId="761922416" sldId="258"/>
            <ac:spMk id="3" creationId="{1A6C744E-46D9-42AE-BD1A-94ED56B7EB53}"/>
          </ac:spMkLst>
        </pc:spChg>
      </pc:sldChg>
      <pc:sldChg chg="modSp">
        <pc:chgData name="Kamarul Imran Musa" userId="0a427305-85a3-4c44-8b94-c3a2e18ab18d" providerId="ADAL" clId="{F5E48FD0-A4A3-44A7-BDCC-AF7B7B7CE0BD}" dt="2020-02-13T12:10:17.591" v="388" actId="255"/>
        <pc:sldMkLst>
          <pc:docMk/>
          <pc:sldMk cId="877880882" sldId="263"/>
        </pc:sldMkLst>
        <pc:graphicFrameChg chg="mod">
          <ac:chgData name="Kamarul Imran Musa" userId="0a427305-85a3-4c44-8b94-c3a2e18ab18d" providerId="ADAL" clId="{F5E48FD0-A4A3-44A7-BDCC-AF7B7B7CE0BD}" dt="2020-02-13T12:10:17.591" v="388" actId="255"/>
          <ac:graphicFrameMkLst>
            <pc:docMk/>
            <pc:sldMk cId="877880882" sldId="263"/>
            <ac:graphicFrameMk id="5" creationId="{1A3D0B31-5CC4-4EF1-B7A8-96D636915B42}"/>
          </ac:graphicFrameMkLst>
        </pc:graphicFrameChg>
      </pc:sldChg>
      <pc:sldChg chg="modSp">
        <pc:chgData name="Kamarul Imran Musa" userId="0a427305-85a3-4c44-8b94-c3a2e18ab18d" providerId="ADAL" clId="{F5E48FD0-A4A3-44A7-BDCC-AF7B7B7CE0BD}" dt="2020-02-13T12:10:31.516" v="389" actId="14100"/>
        <pc:sldMkLst>
          <pc:docMk/>
          <pc:sldMk cId="1795015907" sldId="264"/>
        </pc:sldMkLst>
        <pc:picChg chg="mod">
          <ac:chgData name="Kamarul Imran Musa" userId="0a427305-85a3-4c44-8b94-c3a2e18ab18d" providerId="ADAL" clId="{F5E48FD0-A4A3-44A7-BDCC-AF7B7B7CE0BD}" dt="2020-02-13T12:10:31.516" v="389" actId="14100"/>
          <ac:picMkLst>
            <pc:docMk/>
            <pc:sldMk cId="1795015907" sldId="264"/>
            <ac:picMk id="4" creationId="{542205CD-5123-4C6D-BDB4-7B9612EF9611}"/>
          </ac:picMkLst>
        </pc:picChg>
      </pc:sldChg>
      <pc:sldChg chg="modSp">
        <pc:chgData name="Kamarul Imran Musa" userId="0a427305-85a3-4c44-8b94-c3a2e18ab18d" providerId="ADAL" clId="{F5E48FD0-A4A3-44A7-BDCC-AF7B7B7CE0BD}" dt="2020-02-13T12:11:03.858" v="393" actId="14100"/>
        <pc:sldMkLst>
          <pc:docMk/>
          <pc:sldMk cId="3381827805" sldId="265"/>
        </pc:sldMkLst>
        <pc:graphicFrameChg chg="mod">
          <ac:chgData name="Kamarul Imran Musa" userId="0a427305-85a3-4c44-8b94-c3a2e18ab18d" providerId="ADAL" clId="{F5E48FD0-A4A3-44A7-BDCC-AF7B7B7CE0BD}" dt="2020-02-13T12:11:03.858" v="393" actId="14100"/>
          <ac:graphicFrameMkLst>
            <pc:docMk/>
            <pc:sldMk cId="3381827805" sldId="265"/>
            <ac:graphicFrameMk id="5" creationId="{60AC6C98-CDC7-4932-A74F-5DEB2423257E}"/>
          </ac:graphicFrameMkLst>
        </pc:graphicFrameChg>
      </pc:sldChg>
      <pc:sldChg chg="modSp">
        <pc:chgData name="Kamarul Imran Musa" userId="0a427305-85a3-4c44-8b94-c3a2e18ab18d" providerId="ADAL" clId="{F5E48FD0-A4A3-44A7-BDCC-AF7B7B7CE0BD}" dt="2020-02-13T12:09:43.687" v="387" actId="20577"/>
        <pc:sldMkLst>
          <pc:docMk/>
          <pc:sldMk cId="1534935259" sldId="272"/>
        </pc:sldMkLst>
        <pc:graphicFrameChg chg="mod">
          <ac:chgData name="Kamarul Imran Musa" userId="0a427305-85a3-4c44-8b94-c3a2e18ab18d" providerId="ADAL" clId="{F5E48FD0-A4A3-44A7-BDCC-AF7B7B7CE0BD}" dt="2020-02-13T12:09:43.687" v="387" actId="20577"/>
          <ac:graphicFrameMkLst>
            <pc:docMk/>
            <pc:sldMk cId="1534935259" sldId="272"/>
            <ac:graphicFrameMk id="5" creationId="{155EE16B-0DAE-41FA-9894-293F59303E5B}"/>
          </ac:graphicFrameMkLst>
        </pc:graphicFrameChg>
      </pc:sldChg>
      <pc:sldChg chg="modSp">
        <pc:chgData name="Kamarul Imran Musa" userId="0a427305-85a3-4c44-8b94-c3a2e18ab18d" providerId="ADAL" clId="{F5E48FD0-A4A3-44A7-BDCC-AF7B7B7CE0BD}" dt="2020-02-13T12:14:49.776" v="395" actId="14100"/>
        <pc:sldMkLst>
          <pc:docMk/>
          <pc:sldMk cId="2224368503" sldId="279"/>
        </pc:sldMkLst>
        <pc:picChg chg="mod">
          <ac:chgData name="Kamarul Imran Musa" userId="0a427305-85a3-4c44-8b94-c3a2e18ab18d" providerId="ADAL" clId="{F5E48FD0-A4A3-44A7-BDCC-AF7B7B7CE0BD}" dt="2020-02-13T12:14:49.776" v="395" actId="14100"/>
          <ac:picMkLst>
            <pc:docMk/>
            <pc:sldMk cId="2224368503" sldId="279"/>
            <ac:picMk id="6" creationId="{6415D027-DA0B-472D-8BD1-8D62186CC710}"/>
          </ac:picMkLst>
        </pc:picChg>
      </pc:sldChg>
      <pc:sldChg chg="modSp">
        <pc:chgData name="Kamarul Imran Musa" userId="0a427305-85a3-4c44-8b94-c3a2e18ab18d" providerId="ADAL" clId="{F5E48FD0-A4A3-44A7-BDCC-AF7B7B7CE0BD}" dt="2020-02-13T12:11:54.588" v="394" actId="255"/>
        <pc:sldMkLst>
          <pc:docMk/>
          <pc:sldMk cId="134630154" sldId="284"/>
        </pc:sldMkLst>
        <pc:spChg chg="mod">
          <ac:chgData name="Kamarul Imran Musa" userId="0a427305-85a3-4c44-8b94-c3a2e18ab18d" providerId="ADAL" clId="{F5E48FD0-A4A3-44A7-BDCC-AF7B7B7CE0BD}" dt="2020-02-13T12:11:54.588" v="394" actId="255"/>
          <ac:spMkLst>
            <pc:docMk/>
            <pc:sldMk cId="134630154" sldId="284"/>
            <ac:spMk id="3" creationId="{BABE5076-59E1-41F2-AE9E-19A2F84D5219}"/>
          </ac:spMkLst>
        </pc:spChg>
      </pc:sldChg>
      <pc:sldChg chg="modSp">
        <pc:chgData name="Kamarul Imran Musa" userId="0a427305-85a3-4c44-8b94-c3a2e18ab18d" providerId="ADAL" clId="{F5E48FD0-A4A3-44A7-BDCC-AF7B7B7CE0BD}" dt="2020-02-13T12:07:17.182" v="351" actId="14100"/>
        <pc:sldMkLst>
          <pc:docMk/>
          <pc:sldMk cId="3409907435" sldId="285"/>
        </pc:sldMkLst>
        <pc:spChg chg="mod">
          <ac:chgData name="Kamarul Imran Musa" userId="0a427305-85a3-4c44-8b94-c3a2e18ab18d" providerId="ADAL" clId="{F5E48FD0-A4A3-44A7-BDCC-AF7B7B7CE0BD}" dt="2020-02-13T12:06:50.395" v="346" actId="14100"/>
          <ac:spMkLst>
            <pc:docMk/>
            <pc:sldMk cId="3409907435" sldId="285"/>
            <ac:spMk id="2" creationId="{D3EDA85A-7ED6-4814-AC52-C821CB4921AD}"/>
          </ac:spMkLst>
        </pc:spChg>
        <pc:spChg chg="mod">
          <ac:chgData name="Kamarul Imran Musa" userId="0a427305-85a3-4c44-8b94-c3a2e18ab18d" providerId="ADAL" clId="{F5E48FD0-A4A3-44A7-BDCC-AF7B7B7CE0BD}" dt="2020-02-13T12:07:17.182" v="351" actId="14100"/>
          <ac:spMkLst>
            <pc:docMk/>
            <pc:sldMk cId="3409907435" sldId="285"/>
            <ac:spMk id="3" creationId="{01EDD8F4-A600-4FA3-9BA1-971311B9D7E3}"/>
          </ac:spMkLst>
        </pc:spChg>
        <pc:spChg chg="mod">
          <ac:chgData name="Kamarul Imran Musa" userId="0a427305-85a3-4c44-8b94-c3a2e18ab18d" providerId="ADAL" clId="{F5E48FD0-A4A3-44A7-BDCC-AF7B7B7CE0BD}" dt="2020-02-13T12:07:13.413" v="350" actId="1076"/>
          <ac:spMkLst>
            <pc:docMk/>
            <pc:sldMk cId="3409907435" sldId="285"/>
            <ac:spMk id="4" creationId="{4836AAA1-3AB5-476A-B2A6-AD062CBD871C}"/>
          </ac:spMkLst>
        </pc:spChg>
      </pc:sldChg>
      <pc:sldChg chg="modSp">
        <pc:chgData name="Kamarul Imran Musa" userId="0a427305-85a3-4c44-8b94-c3a2e18ab18d" providerId="ADAL" clId="{F5E48FD0-A4A3-44A7-BDCC-AF7B7B7CE0BD}" dt="2020-02-13T12:21:12.777" v="459" actId="6549"/>
        <pc:sldMkLst>
          <pc:docMk/>
          <pc:sldMk cId="2599121492" sldId="286"/>
        </pc:sldMkLst>
        <pc:spChg chg="mod">
          <ac:chgData name="Kamarul Imran Musa" userId="0a427305-85a3-4c44-8b94-c3a2e18ab18d" providerId="ADAL" clId="{F5E48FD0-A4A3-44A7-BDCC-AF7B7B7CE0BD}" dt="2020-02-13T12:21:12.777" v="459" actId="6549"/>
          <ac:spMkLst>
            <pc:docMk/>
            <pc:sldMk cId="2599121492" sldId="286"/>
            <ac:spMk id="3" creationId="{41B452FA-20C5-41F7-87D5-16634661A3B1}"/>
          </ac:spMkLst>
        </pc:spChg>
      </pc:sldChg>
      <pc:sldChg chg="modSp">
        <pc:chgData name="Kamarul Imran Musa" userId="0a427305-85a3-4c44-8b94-c3a2e18ab18d" providerId="ADAL" clId="{F5E48FD0-A4A3-44A7-BDCC-AF7B7B7CE0BD}" dt="2020-02-13T12:21:24.457" v="466" actId="6549"/>
        <pc:sldMkLst>
          <pc:docMk/>
          <pc:sldMk cId="2930022573" sldId="287"/>
        </pc:sldMkLst>
        <pc:spChg chg="mod">
          <ac:chgData name="Kamarul Imran Musa" userId="0a427305-85a3-4c44-8b94-c3a2e18ab18d" providerId="ADAL" clId="{F5E48FD0-A4A3-44A7-BDCC-AF7B7B7CE0BD}" dt="2020-02-13T12:21:24.457" v="466" actId="6549"/>
          <ac:spMkLst>
            <pc:docMk/>
            <pc:sldMk cId="2930022573" sldId="287"/>
            <ac:spMk id="3" creationId="{EF1403E7-9F61-4A29-91E7-8D4DADCF2991}"/>
          </ac:spMkLst>
        </pc:spChg>
      </pc:sldChg>
      <pc:sldChg chg="modSp">
        <pc:chgData name="Kamarul Imran Musa" userId="0a427305-85a3-4c44-8b94-c3a2e18ab18d" providerId="ADAL" clId="{F5E48FD0-A4A3-44A7-BDCC-AF7B7B7CE0BD}" dt="2020-02-13T12:21:43.672" v="475" actId="20577"/>
        <pc:sldMkLst>
          <pc:docMk/>
          <pc:sldMk cId="3501456849" sldId="288"/>
        </pc:sldMkLst>
        <pc:spChg chg="mod">
          <ac:chgData name="Kamarul Imran Musa" userId="0a427305-85a3-4c44-8b94-c3a2e18ab18d" providerId="ADAL" clId="{F5E48FD0-A4A3-44A7-BDCC-AF7B7B7CE0BD}" dt="2020-02-13T12:21:43.672" v="475" actId="20577"/>
          <ac:spMkLst>
            <pc:docMk/>
            <pc:sldMk cId="3501456849" sldId="288"/>
            <ac:spMk id="3" creationId="{D022C2E4-52F5-4A29-BC3C-7EC585CFF867}"/>
          </ac:spMkLst>
        </pc:spChg>
      </pc:sldChg>
      <pc:sldChg chg="addSp modSp add">
        <pc:chgData name="Kamarul Imran Musa" userId="0a427305-85a3-4c44-8b94-c3a2e18ab18d" providerId="ADAL" clId="{F5E48FD0-A4A3-44A7-BDCC-AF7B7B7CE0BD}" dt="2020-02-13T11:53:42.636" v="203" actId="1076"/>
        <pc:sldMkLst>
          <pc:docMk/>
          <pc:sldMk cId="581474330" sldId="289"/>
        </pc:sldMkLst>
        <pc:spChg chg="mod">
          <ac:chgData name="Kamarul Imran Musa" userId="0a427305-85a3-4c44-8b94-c3a2e18ab18d" providerId="ADAL" clId="{F5E48FD0-A4A3-44A7-BDCC-AF7B7B7CE0BD}" dt="2020-02-13T11:50:42.974" v="35" actId="20577"/>
          <ac:spMkLst>
            <pc:docMk/>
            <pc:sldMk cId="581474330" sldId="289"/>
            <ac:spMk id="2" creationId="{0F776D95-A0AF-4147-A9EE-18CCF3FF618C}"/>
          </ac:spMkLst>
        </pc:spChg>
        <pc:spChg chg="mod">
          <ac:chgData name="Kamarul Imran Musa" userId="0a427305-85a3-4c44-8b94-c3a2e18ab18d" providerId="ADAL" clId="{F5E48FD0-A4A3-44A7-BDCC-AF7B7B7CE0BD}" dt="2020-02-13T11:51:51.944" v="144" actId="6549"/>
          <ac:spMkLst>
            <pc:docMk/>
            <pc:sldMk cId="581474330" sldId="289"/>
            <ac:spMk id="3" creationId="{672DEA01-BAD7-4B4D-96E6-CBA602B426AE}"/>
          </ac:spMkLst>
        </pc:spChg>
        <pc:spChg chg="add mod">
          <ac:chgData name="Kamarul Imran Musa" userId="0a427305-85a3-4c44-8b94-c3a2e18ab18d" providerId="ADAL" clId="{F5E48FD0-A4A3-44A7-BDCC-AF7B7B7CE0BD}" dt="2020-02-13T11:53:42.636" v="203" actId="1076"/>
          <ac:spMkLst>
            <pc:docMk/>
            <pc:sldMk cId="581474330" sldId="289"/>
            <ac:spMk id="4" creationId="{79AB2F29-1AFC-4187-A522-13DDAC2B79F7}"/>
          </ac:spMkLst>
        </pc:spChg>
      </pc:sldChg>
      <pc:sldChg chg="modSp add">
        <pc:chgData name="Kamarul Imran Musa" userId="0a427305-85a3-4c44-8b94-c3a2e18ab18d" providerId="ADAL" clId="{F5E48FD0-A4A3-44A7-BDCC-AF7B7B7CE0BD}" dt="2020-02-13T12:06:01.119" v="345" actId="14100"/>
        <pc:sldMkLst>
          <pc:docMk/>
          <pc:sldMk cId="1293702733" sldId="290"/>
        </pc:sldMkLst>
        <pc:spChg chg="mod">
          <ac:chgData name="Kamarul Imran Musa" userId="0a427305-85a3-4c44-8b94-c3a2e18ab18d" providerId="ADAL" clId="{F5E48FD0-A4A3-44A7-BDCC-AF7B7B7CE0BD}" dt="2020-02-13T11:53:22.246" v="201" actId="20577"/>
          <ac:spMkLst>
            <pc:docMk/>
            <pc:sldMk cId="1293702733" sldId="290"/>
            <ac:spMk id="2" creationId="{2B21CF30-5312-4643-9D7E-6D0F0B147CD9}"/>
          </ac:spMkLst>
        </pc:spChg>
        <pc:spChg chg="mod">
          <ac:chgData name="Kamarul Imran Musa" userId="0a427305-85a3-4c44-8b94-c3a2e18ab18d" providerId="ADAL" clId="{F5E48FD0-A4A3-44A7-BDCC-AF7B7B7CE0BD}" dt="2020-02-13T12:06:01.119" v="345" actId="14100"/>
          <ac:spMkLst>
            <pc:docMk/>
            <pc:sldMk cId="1293702733" sldId="290"/>
            <ac:spMk id="3" creationId="{C668B586-4F7D-4216-B3C9-90F1FB0A5F15}"/>
          </ac:spMkLst>
        </pc:spChg>
      </pc:sldChg>
      <pc:sldChg chg="addSp delSp modSp add">
        <pc:chgData name="Kamarul Imran Musa" userId="0a427305-85a3-4c44-8b94-c3a2e18ab18d" providerId="ADAL" clId="{F5E48FD0-A4A3-44A7-BDCC-AF7B7B7CE0BD}" dt="2020-02-13T12:17:46.615" v="421"/>
        <pc:sldMkLst>
          <pc:docMk/>
          <pc:sldMk cId="782704743" sldId="291"/>
        </pc:sldMkLst>
        <pc:spChg chg="mod">
          <ac:chgData name="Kamarul Imran Musa" userId="0a427305-85a3-4c44-8b94-c3a2e18ab18d" providerId="ADAL" clId="{F5E48FD0-A4A3-44A7-BDCC-AF7B7B7CE0BD}" dt="2020-02-13T12:17:22.058" v="418" actId="20577"/>
          <ac:spMkLst>
            <pc:docMk/>
            <pc:sldMk cId="782704743" sldId="291"/>
            <ac:spMk id="2" creationId="{75778CCE-93D7-4243-BC40-DFAC7DEFFA68}"/>
          </ac:spMkLst>
        </pc:spChg>
        <pc:spChg chg="del">
          <ac:chgData name="Kamarul Imran Musa" userId="0a427305-85a3-4c44-8b94-c3a2e18ab18d" providerId="ADAL" clId="{F5E48FD0-A4A3-44A7-BDCC-AF7B7B7CE0BD}" dt="2020-02-13T12:17:46.615" v="421"/>
          <ac:spMkLst>
            <pc:docMk/>
            <pc:sldMk cId="782704743" sldId="291"/>
            <ac:spMk id="3" creationId="{E61B9A20-4318-44B4-876F-EC5E1538C697}"/>
          </ac:spMkLst>
        </pc:spChg>
        <pc:spChg chg="add mod">
          <ac:chgData name="Kamarul Imran Musa" userId="0a427305-85a3-4c44-8b94-c3a2e18ab18d" providerId="ADAL" clId="{F5E48FD0-A4A3-44A7-BDCC-AF7B7B7CE0BD}" dt="2020-02-13T12:17:28.900" v="420" actId="1076"/>
          <ac:spMkLst>
            <pc:docMk/>
            <pc:sldMk cId="782704743" sldId="291"/>
            <ac:spMk id="4" creationId="{BB29599F-84DC-44A9-A84B-B8F7DAE3B441}"/>
          </ac:spMkLst>
        </pc:spChg>
        <pc:picChg chg="add mod">
          <ac:chgData name="Kamarul Imran Musa" userId="0a427305-85a3-4c44-8b94-c3a2e18ab18d" providerId="ADAL" clId="{F5E48FD0-A4A3-44A7-BDCC-AF7B7B7CE0BD}" dt="2020-02-13T12:17:46.615" v="421"/>
          <ac:picMkLst>
            <pc:docMk/>
            <pc:sldMk cId="782704743" sldId="291"/>
            <ac:picMk id="5" creationId="{54FBBED0-B882-4530-85B1-F7DD70345BF5}"/>
          </ac:picMkLst>
        </pc:picChg>
      </pc:sldChg>
      <pc:sldChg chg="addSp delSp modSp add">
        <pc:chgData name="Kamarul Imran Musa" userId="0a427305-85a3-4c44-8b94-c3a2e18ab18d" providerId="ADAL" clId="{F5E48FD0-A4A3-44A7-BDCC-AF7B7B7CE0BD}" dt="2020-02-13T12:20:53.297" v="443"/>
        <pc:sldMkLst>
          <pc:docMk/>
          <pc:sldMk cId="2584475038" sldId="292"/>
        </pc:sldMkLst>
        <pc:spChg chg="del">
          <ac:chgData name="Kamarul Imran Musa" userId="0a427305-85a3-4c44-8b94-c3a2e18ab18d" providerId="ADAL" clId="{F5E48FD0-A4A3-44A7-BDCC-AF7B7B7CE0BD}" dt="2020-02-13T12:18:19.321" v="426" actId="478"/>
          <ac:spMkLst>
            <pc:docMk/>
            <pc:sldMk cId="2584475038" sldId="292"/>
            <ac:spMk id="2" creationId="{8AF20F5C-5949-40E1-B7E2-CC8F92A934DA}"/>
          </ac:spMkLst>
        </pc:spChg>
        <pc:spChg chg="del">
          <ac:chgData name="Kamarul Imran Musa" userId="0a427305-85a3-4c44-8b94-c3a2e18ab18d" providerId="ADAL" clId="{F5E48FD0-A4A3-44A7-BDCC-AF7B7B7CE0BD}" dt="2020-02-13T12:18:22.467" v="427" actId="478"/>
          <ac:spMkLst>
            <pc:docMk/>
            <pc:sldMk cId="2584475038" sldId="292"/>
            <ac:spMk id="3" creationId="{4106B77C-2147-405E-9021-EBE780FE7390}"/>
          </ac:spMkLst>
        </pc:spChg>
        <pc:spChg chg="add">
          <ac:chgData name="Kamarul Imran Musa" userId="0a427305-85a3-4c44-8b94-c3a2e18ab18d" providerId="ADAL" clId="{F5E48FD0-A4A3-44A7-BDCC-AF7B7B7CE0BD}" dt="2020-02-13T12:20:53.297" v="443"/>
          <ac:spMkLst>
            <pc:docMk/>
            <pc:sldMk cId="2584475038" sldId="292"/>
            <ac:spMk id="6" creationId="{E6412B9C-C5A2-459B-BD09-42EB75990602}"/>
          </ac:spMkLst>
        </pc:spChg>
        <pc:picChg chg="add mod">
          <ac:chgData name="Kamarul Imran Musa" userId="0a427305-85a3-4c44-8b94-c3a2e18ab18d" providerId="ADAL" clId="{F5E48FD0-A4A3-44A7-BDCC-AF7B7B7CE0BD}" dt="2020-02-13T12:18:16.949" v="425" actId="1076"/>
          <ac:picMkLst>
            <pc:docMk/>
            <pc:sldMk cId="2584475038" sldId="292"/>
            <ac:picMk id="4" creationId="{3093249B-4556-4E2C-820D-1183AB76F152}"/>
          </ac:picMkLst>
        </pc:picChg>
        <pc:picChg chg="add mod">
          <ac:chgData name="Kamarul Imran Musa" userId="0a427305-85a3-4c44-8b94-c3a2e18ab18d" providerId="ADAL" clId="{F5E48FD0-A4A3-44A7-BDCC-AF7B7B7CE0BD}" dt="2020-02-13T12:19:08.125" v="432" actId="1076"/>
          <ac:picMkLst>
            <pc:docMk/>
            <pc:sldMk cId="2584475038" sldId="292"/>
            <ac:picMk id="5" creationId="{CDFDA68E-06B4-4274-AF08-467F098C4058}"/>
          </ac:picMkLst>
        </pc:picChg>
      </pc:sldChg>
      <pc:sldChg chg="addSp delSp modSp add">
        <pc:chgData name="Kamarul Imran Musa" userId="0a427305-85a3-4c44-8b94-c3a2e18ab18d" providerId="ADAL" clId="{F5E48FD0-A4A3-44A7-BDCC-AF7B7B7CE0BD}" dt="2020-02-13T12:20:56.382" v="444"/>
        <pc:sldMkLst>
          <pc:docMk/>
          <pc:sldMk cId="89921402" sldId="293"/>
        </pc:sldMkLst>
        <pc:spChg chg="del">
          <ac:chgData name="Kamarul Imran Musa" userId="0a427305-85a3-4c44-8b94-c3a2e18ab18d" providerId="ADAL" clId="{F5E48FD0-A4A3-44A7-BDCC-AF7B7B7CE0BD}" dt="2020-02-13T12:19:46.719" v="438" actId="478"/>
          <ac:spMkLst>
            <pc:docMk/>
            <pc:sldMk cId="89921402" sldId="293"/>
            <ac:spMk id="2" creationId="{128A8285-817F-4CDD-90D4-2854E376549E}"/>
          </ac:spMkLst>
        </pc:spChg>
        <pc:spChg chg="del">
          <ac:chgData name="Kamarul Imran Musa" userId="0a427305-85a3-4c44-8b94-c3a2e18ab18d" providerId="ADAL" clId="{F5E48FD0-A4A3-44A7-BDCC-AF7B7B7CE0BD}" dt="2020-02-13T12:19:43.019" v="437" actId="478"/>
          <ac:spMkLst>
            <pc:docMk/>
            <pc:sldMk cId="89921402" sldId="293"/>
            <ac:spMk id="3" creationId="{2739AA44-A8AA-4EDC-9DF7-36BF8543DF94}"/>
          </ac:spMkLst>
        </pc:spChg>
        <pc:spChg chg="add">
          <ac:chgData name="Kamarul Imran Musa" userId="0a427305-85a3-4c44-8b94-c3a2e18ab18d" providerId="ADAL" clId="{F5E48FD0-A4A3-44A7-BDCC-AF7B7B7CE0BD}" dt="2020-02-13T12:20:56.382" v="444"/>
          <ac:spMkLst>
            <pc:docMk/>
            <pc:sldMk cId="89921402" sldId="293"/>
            <ac:spMk id="6" creationId="{DBEBF343-AF4C-4774-BEB8-2B76D2527EF6}"/>
          </ac:spMkLst>
        </pc:spChg>
        <pc:picChg chg="add mod">
          <ac:chgData name="Kamarul Imran Musa" userId="0a427305-85a3-4c44-8b94-c3a2e18ab18d" providerId="ADAL" clId="{F5E48FD0-A4A3-44A7-BDCC-AF7B7B7CE0BD}" dt="2020-02-13T12:20:33.469" v="442" actId="1076"/>
          <ac:picMkLst>
            <pc:docMk/>
            <pc:sldMk cId="89921402" sldId="293"/>
            <ac:picMk id="4" creationId="{E19A4846-06FC-4A8E-B8C3-611CBB66FAD4}"/>
          </ac:picMkLst>
        </pc:picChg>
        <pc:picChg chg="add mod">
          <ac:chgData name="Kamarul Imran Musa" userId="0a427305-85a3-4c44-8b94-c3a2e18ab18d" providerId="ADAL" clId="{F5E48FD0-A4A3-44A7-BDCC-AF7B7B7CE0BD}" dt="2020-02-13T12:20:29.633" v="441" actId="1076"/>
          <ac:picMkLst>
            <pc:docMk/>
            <pc:sldMk cId="89921402" sldId="293"/>
            <ac:picMk id="5" creationId="{46F93DA5-867A-422E-ACF5-1E1B120E7EA9}"/>
          </ac:picMkLst>
        </pc:picChg>
      </pc:sldChg>
    </pc:docChg>
  </pc:docChgLst>
  <pc:docChgLst>
    <pc:chgData name="Kamarul Imran Musa " userId="0a427305-85a3-4c44-8b94-c3a2e18ab18d" providerId="ADAL" clId="{ED81B9C1-AFE4-41FF-B977-0445E4C7346B}"/>
    <pc:docChg chg="undo custSel addSld delSld modSld">
      <pc:chgData name="Kamarul Imran Musa " userId="0a427305-85a3-4c44-8b94-c3a2e18ab18d" providerId="ADAL" clId="{ED81B9C1-AFE4-41FF-B977-0445E4C7346B}" dt="2019-07-08T15:12:54.603" v="1266" actId="20577"/>
      <pc:docMkLst>
        <pc:docMk/>
      </pc:docMkLst>
      <pc:sldChg chg="modSp">
        <pc:chgData name="Kamarul Imran Musa " userId="0a427305-85a3-4c44-8b94-c3a2e18ab18d" providerId="ADAL" clId="{ED81B9C1-AFE4-41FF-B977-0445E4C7346B}" dt="2019-07-03T10:44:01.298" v="767" actId="20577"/>
        <pc:sldMkLst>
          <pc:docMk/>
          <pc:sldMk cId="761922416" sldId="258"/>
        </pc:sldMkLst>
        <pc:spChg chg="mod">
          <ac:chgData name="Kamarul Imran Musa " userId="0a427305-85a3-4c44-8b94-c3a2e18ab18d" providerId="ADAL" clId="{ED81B9C1-AFE4-41FF-B977-0445E4C7346B}" dt="2019-07-03T10:43:05.944" v="742" actId="20577"/>
          <ac:spMkLst>
            <pc:docMk/>
            <pc:sldMk cId="761922416" sldId="258"/>
            <ac:spMk id="2" creationId="{A3B73717-CC4A-43C5-A54C-6D4F53FDFC7A}"/>
          </ac:spMkLst>
        </pc:spChg>
        <pc:spChg chg="mod">
          <ac:chgData name="Kamarul Imran Musa " userId="0a427305-85a3-4c44-8b94-c3a2e18ab18d" providerId="ADAL" clId="{ED81B9C1-AFE4-41FF-B977-0445E4C7346B}" dt="2019-07-03T10:44:01.298" v="767" actId="20577"/>
          <ac:spMkLst>
            <pc:docMk/>
            <pc:sldMk cId="761922416" sldId="258"/>
            <ac:spMk id="3" creationId="{1A6C744E-46D9-42AE-BD1A-94ED56B7EB53}"/>
          </ac:spMkLst>
        </pc:spChg>
      </pc:sldChg>
      <pc:sldChg chg="modSp">
        <pc:chgData name="Kamarul Imran Musa " userId="0a427305-85a3-4c44-8b94-c3a2e18ab18d" providerId="ADAL" clId="{ED81B9C1-AFE4-41FF-B977-0445E4C7346B}" dt="2019-07-08T15:12:54.603" v="1266" actId="20577"/>
        <pc:sldMkLst>
          <pc:docMk/>
          <pc:sldMk cId="4224682787" sldId="260"/>
        </pc:sldMkLst>
        <pc:spChg chg="mod">
          <ac:chgData name="Kamarul Imran Musa " userId="0a427305-85a3-4c44-8b94-c3a2e18ab18d" providerId="ADAL" clId="{ED81B9C1-AFE4-41FF-B977-0445E4C7346B}" dt="2019-07-08T15:12:54.603" v="1266" actId="20577"/>
          <ac:spMkLst>
            <pc:docMk/>
            <pc:sldMk cId="4224682787" sldId="260"/>
            <ac:spMk id="3" creationId="{F674A638-634D-4F16-89E0-A215505083C9}"/>
          </ac:spMkLst>
        </pc:spChg>
      </pc:sldChg>
      <pc:sldChg chg="modSp">
        <pc:chgData name="Kamarul Imran Musa " userId="0a427305-85a3-4c44-8b94-c3a2e18ab18d" providerId="ADAL" clId="{ED81B9C1-AFE4-41FF-B977-0445E4C7346B}" dt="2019-07-03T10:18:33.432" v="1" actId="1076"/>
        <pc:sldMkLst>
          <pc:docMk/>
          <pc:sldMk cId="990856072" sldId="261"/>
        </pc:sldMkLst>
        <pc:picChg chg="mod">
          <ac:chgData name="Kamarul Imran Musa " userId="0a427305-85a3-4c44-8b94-c3a2e18ab18d" providerId="ADAL" clId="{ED81B9C1-AFE4-41FF-B977-0445E4C7346B}" dt="2019-07-03T10:18:33.432" v="1" actId="1076"/>
          <ac:picMkLst>
            <pc:docMk/>
            <pc:sldMk cId="990856072" sldId="261"/>
            <ac:picMk id="4" creationId="{3A74F629-F62C-4F26-B9CD-243877DEFEA7}"/>
          </ac:picMkLst>
        </pc:picChg>
      </pc:sldChg>
      <pc:sldChg chg="modSp">
        <pc:chgData name="Kamarul Imran Musa " userId="0a427305-85a3-4c44-8b94-c3a2e18ab18d" providerId="ADAL" clId="{ED81B9C1-AFE4-41FF-B977-0445E4C7346B}" dt="2019-07-03T10:21:43.348" v="266" actId="20577"/>
        <pc:sldMkLst>
          <pc:docMk/>
          <pc:sldMk cId="877880882" sldId="263"/>
        </pc:sldMkLst>
        <pc:spChg chg="mod">
          <ac:chgData name="Kamarul Imran Musa " userId="0a427305-85a3-4c44-8b94-c3a2e18ab18d" providerId="ADAL" clId="{ED81B9C1-AFE4-41FF-B977-0445E4C7346B}" dt="2019-07-03T10:21:43.348" v="266" actId="20577"/>
          <ac:spMkLst>
            <pc:docMk/>
            <pc:sldMk cId="877880882" sldId="263"/>
            <ac:spMk id="3" creationId="{C94523E9-F2E9-4078-8853-A26646F009BA}"/>
          </ac:spMkLst>
        </pc:spChg>
      </pc:sldChg>
      <pc:sldChg chg="add">
        <pc:chgData name="Kamarul Imran Musa " userId="0a427305-85a3-4c44-8b94-c3a2e18ab18d" providerId="ADAL" clId="{ED81B9C1-AFE4-41FF-B977-0445E4C7346B}" dt="2019-07-03T10:42:50.324" v="730"/>
        <pc:sldMkLst>
          <pc:docMk/>
          <pc:sldMk cId="1426254442" sldId="270"/>
        </pc:sldMkLst>
      </pc:sldChg>
      <pc:sldChg chg="modSp add">
        <pc:chgData name="Kamarul Imran Musa " userId="0a427305-85a3-4c44-8b94-c3a2e18ab18d" providerId="ADAL" clId="{ED81B9C1-AFE4-41FF-B977-0445E4C7346B}" dt="2019-07-03T10:20:49.048" v="208" actId="20577"/>
        <pc:sldMkLst>
          <pc:docMk/>
          <pc:sldMk cId="1534935259" sldId="272"/>
        </pc:sldMkLst>
        <pc:spChg chg="mod">
          <ac:chgData name="Kamarul Imran Musa " userId="0a427305-85a3-4c44-8b94-c3a2e18ab18d" providerId="ADAL" clId="{ED81B9C1-AFE4-41FF-B977-0445E4C7346B}" dt="2019-07-03T10:19:12.530" v="32" actId="20577"/>
          <ac:spMkLst>
            <pc:docMk/>
            <pc:sldMk cId="1534935259" sldId="272"/>
            <ac:spMk id="2" creationId="{0475528B-F4BC-4A70-9A2F-D2AC932252A5}"/>
          </ac:spMkLst>
        </pc:spChg>
        <pc:spChg chg="mod">
          <ac:chgData name="Kamarul Imran Musa " userId="0a427305-85a3-4c44-8b94-c3a2e18ab18d" providerId="ADAL" clId="{ED81B9C1-AFE4-41FF-B977-0445E4C7346B}" dt="2019-07-03T10:20:49.048" v="208" actId="20577"/>
          <ac:spMkLst>
            <pc:docMk/>
            <pc:sldMk cId="1534935259" sldId="272"/>
            <ac:spMk id="3" creationId="{307EC4F3-49EE-41D8-8740-1EAC4571393D}"/>
          </ac:spMkLst>
        </pc:spChg>
      </pc:sldChg>
      <pc:sldChg chg="modSp add">
        <pc:chgData name="Kamarul Imran Musa " userId="0a427305-85a3-4c44-8b94-c3a2e18ab18d" providerId="ADAL" clId="{ED81B9C1-AFE4-41FF-B977-0445E4C7346B}" dt="2019-07-03T10:22:51.032" v="397" actId="20577"/>
        <pc:sldMkLst>
          <pc:docMk/>
          <pc:sldMk cId="2489401809" sldId="273"/>
        </pc:sldMkLst>
        <pc:spChg chg="mod">
          <ac:chgData name="Kamarul Imran Musa " userId="0a427305-85a3-4c44-8b94-c3a2e18ab18d" providerId="ADAL" clId="{ED81B9C1-AFE4-41FF-B977-0445E4C7346B}" dt="2019-07-03T10:22:04.720" v="287" actId="20577"/>
          <ac:spMkLst>
            <pc:docMk/>
            <pc:sldMk cId="2489401809" sldId="273"/>
            <ac:spMk id="2" creationId="{1C0B2AA6-2BCB-4B00-B7B8-D15685AD865B}"/>
          </ac:spMkLst>
        </pc:spChg>
        <pc:spChg chg="mod">
          <ac:chgData name="Kamarul Imran Musa " userId="0a427305-85a3-4c44-8b94-c3a2e18ab18d" providerId="ADAL" clId="{ED81B9C1-AFE4-41FF-B977-0445E4C7346B}" dt="2019-07-03T10:22:51.032" v="397" actId="20577"/>
          <ac:spMkLst>
            <pc:docMk/>
            <pc:sldMk cId="2489401809" sldId="273"/>
            <ac:spMk id="3" creationId="{CE96A1D9-FE04-4275-8FF7-80E0AE587D56}"/>
          </ac:spMkLst>
        </pc:spChg>
      </pc:sldChg>
      <pc:sldChg chg="modSp add">
        <pc:chgData name="Kamarul Imran Musa " userId="0a427305-85a3-4c44-8b94-c3a2e18ab18d" providerId="ADAL" clId="{ED81B9C1-AFE4-41FF-B977-0445E4C7346B}" dt="2019-07-03T10:26:16.097" v="599" actId="20577"/>
        <pc:sldMkLst>
          <pc:docMk/>
          <pc:sldMk cId="184864636" sldId="274"/>
        </pc:sldMkLst>
        <pc:spChg chg="mod">
          <ac:chgData name="Kamarul Imran Musa " userId="0a427305-85a3-4c44-8b94-c3a2e18ab18d" providerId="ADAL" clId="{ED81B9C1-AFE4-41FF-B977-0445E4C7346B}" dt="2019-07-03T10:23:40.749" v="429" actId="20577"/>
          <ac:spMkLst>
            <pc:docMk/>
            <pc:sldMk cId="184864636" sldId="274"/>
            <ac:spMk id="2" creationId="{B3AF44D9-97B5-4DAF-92E5-9077263442F2}"/>
          </ac:spMkLst>
        </pc:spChg>
        <pc:spChg chg="mod">
          <ac:chgData name="Kamarul Imran Musa " userId="0a427305-85a3-4c44-8b94-c3a2e18ab18d" providerId="ADAL" clId="{ED81B9C1-AFE4-41FF-B977-0445E4C7346B}" dt="2019-07-03T10:26:16.097" v="599" actId="20577"/>
          <ac:spMkLst>
            <pc:docMk/>
            <pc:sldMk cId="184864636" sldId="274"/>
            <ac:spMk id="3" creationId="{5E7F8A6D-D85F-4DA6-A83F-E918984F1011}"/>
          </ac:spMkLst>
        </pc:spChg>
      </pc:sldChg>
      <pc:sldChg chg="addSp modSp add">
        <pc:chgData name="Kamarul Imran Musa " userId="0a427305-85a3-4c44-8b94-c3a2e18ab18d" providerId="ADAL" clId="{ED81B9C1-AFE4-41FF-B977-0445E4C7346B}" dt="2019-07-03T10:33:08.310" v="652" actId="1076"/>
        <pc:sldMkLst>
          <pc:docMk/>
          <pc:sldMk cId="2304608084" sldId="275"/>
        </pc:sldMkLst>
        <pc:spChg chg="mod">
          <ac:chgData name="Kamarul Imran Musa " userId="0a427305-85a3-4c44-8b94-c3a2e18ab18d" providerId="ADAL" clId="{ED81B9C1-AFE4-41FF-B977-0445E4C7346B}" dt="2019-07-03T10:32:14.028" v="649" actId="20577"/>
          <ac:spMkLst>
            <pc:docMk/>
            <pc:sldMk cId="2304608084" sldId="275"/>
            <ac:spMk id="2" creationId="{246DAD21-8805-4A69-863B-45C7E9E42FC3}"/>
          </ac:spMkLst>
        </pc:spChg>
        <pc:spChg chg="mod">
          <ac:chgData name="Kamarul Imran Musa " userId="0a427305-85a3-4c44-8b94-c3a2e18ab18d" providerId="ADAL" clId="{ED81B9C1-AFE4-41FF-B977-0445E4C7346B}" dt="2019-07-03T10:32:45.261" v="650"/>
          <ac:spMkLst>
            <pc:docMk/>
            <pc:sldMk cId="2304608084" sldId="275"/>
            <ac:spMk id="3" creationId="{4F7BBDF1-659B-460C-AB95-4CE47FFD341F}"/>
          </ac:spMkLst>
        </pc:spChg>
        <pc:picChg chg="add mod">
          <ac:chgData name="Kamarul Imran Musa " userId="0a427305-85a3-4c44-8b94-c3a2e18ab18d" providerId="ADAL" clId="{ED81B9C1-AFE4-41FF-B977-0445E4C7346B}" dt="2019-07-03T10:33:08.310" v="652" actId="1076"/>
          <ac:picMkLst>
            <pc:docMk/>
            <pc:sldMk cId="2304608084" sldId="275"/>
            <ac:picMk id="4" creationId="{024F3DAC-D691-4B85-BDEC-24673DFD85AA}"/>
          </ac:picMkLst>
        </pc:picChg>
      </pc:sldChg>
      <pc:sldChg chg="addSp modSp add">
        <pc:chgData name="Kamarul Imran Musa " userId="0a427305-85a3-4c44-8b94-c3a2e18ab18d" providerId="ADAL" clId="{ED81B9C1-AFE4-41FF-B977-0445E4C7346B}" dt="2019-07-03T10:35:14.905" v="713" actId="20577"/>
        <pc:sldMkLst>
          <pc:docMk/>
          <pc:sldMk cId="2549983124" sldId="276"/>
        </pc:sldMkLst>
        <pc:spChg chg="mod">
          <ac:chgData name="Kamarul Imran Musa " userId="0a427305-85a3-4c44-8b94-c3a2e18ab18d" providerId="ADAL" clId="{ED81B9C1-AFE4-41FF-B977-0445E4C7346B}" dt="2019-07-03T10:35:14.905" v="713" actId="20577"/>
          <ac:spMkLst>
            <pc:docMk/>
            <pc:sldMk cId="2549983124" sldId="276"/>
            <ac:spMk id="2" creationId="{ABB1B823-046C-44DA-82A9-9B2BFBF8737F}"/>
          </ac:spMkLst>
        </pc:spChg>
        <pc:spChg chg="mod">
          <ac:chgData name="Kamarul Imran Musa " userId="0a427305-85a3-4c44-8b94-c3a2e18ab18d" providerId="ADAL" clId="{ED81B9C1-AFE4-41FF-B977-0445E4C7346B}" dt="2019-07-03T10:34:32.336" v="708" actId="20577"/>
          <ac:spMkLst>
            <pc:docMk/>
            <pc:sldMk cId="2549983124" sldId="276"/>
            <ac:spMk id="3" creationId="{19B78141-5E56-4B51-8D0F-80EB69A222B4}"/>
          </ac:spMkLst>
        </pc:spChg>
        <pc:picChg chg="add mod">
          <ac:chgData name="Kamarul Imran Musa " userId="0a427305-85a3-4c44-8b94-c3a2e18ab18d" providerId="ADAL" clId="{ED81B9C1-AFE4-41FF-B977-0445E4C7346B}" dt="2019-07-03T10:35:09.510" v="712" actId="1076"/>
          <ac:picMkLst>
            <pc:docMk/>
            <pc:sldMk cId="2549983124" sldId="276"/>
            <ac:picMk id="4" creationId="{03A0A3F6-7A3A-4003-9302-79A0B715295C}"/>
          </ac:picMkLst>
        </pc:picChg>
      </pc:sldChg>
      <pc:sldChg chg="addSp modSp add">
        <pc:chgData name="Kamarul Imran Musa " userId="0a427305-85a3-4c44-8b94-c3a2e18ab18d" providerId="ADAL" clId="{ED81B9C1-AFE4-41FF-B977-0445E4C7346B}" dt="2019-07-03T10:38:34.597" v="722" actId="1076"/>
        <pc:sldMkLst>
          <pc:docMk/>
          <pc:sldMk cId="2268923728" sldId="277"/>
        </pc:sldMkLst>
        <pc:spChg chg="mod">
          <ac:chgData name="Kamarul Imran Musa " userId="0a427305-85a3-4c44-8b94-c3a2e18ab18d" providerId="ADAL" clId="{ED81B9C1-AFE4-41FF-B977-0445E4C7346B}" dt="2019-07-03T10:37:27.901" v="717" actId="14100"/>
          <ac:spMkLst>
            <pc:docMk/>
            <pc:sldMk cId="2268923728" sldId="277"/>
            <ac:spMk id="3" creationId="{FF2D6FDC-D8B8-40A8-BA41-89DF35F1A37E}"/>
          </ac:spMkLst>
        </pc:spChg>
        <pc:picChg chg="add mod">
          <ac:chgData name="Kamarul Imran Musa " userId="0a427305-85a3-4c44-8b94-c3a2e18ab18d" providerId="ADAL" clId="{ED81B9C1-AFE4-41FF-B977-0445E4C7346B}" dt="2019-07-03T10:38:34.597" v="722" actId="1076"/>
          <ac:picMkLst>
            <pc:docMk/>
            <pc:sldMk cId="2268923728" sldId="277"/>
            <ac:picMk id="4" creationId="{5CC4E8FE-C0F3-4AEA-B6FA-93DD5D4E0F02}"/>
          </ac:picMkLst>
        </pc:picChg>
      </pc:sldChg>
      <pc:sldChg chg="addSp modSp add">
        <pc:chgData name="Kamarul Imran Musa " userId="0a427305-85a3-4c44-8b94-c3a2e18ab18d" providerId="ADAL" clId="{ED81B9C1-AFE4-41FF-B977-0445E4C7346B}" dt="2019-07-03T10:41:14.961" v="727" actId="1076"/>
        <pc:sldMkLst>
          <pc:docMk/>
          <pc:sldMk cId="2382357390" sldId="278"/>
        </pc:sldMkLst>
        <pc:spChg chg="mod">
          <ac:chgData name="Kamarul Imran Musa " userId="0a427305-85a3-4c44-8b94-c3a2e18ab18d" providerId="ADAL" clId="{ED81B9C1-AFE4-41FF-B977-0445E4C7346B}" dt="2019-07-03T10:40:48.607" v="724"/>
          <ac:spMkLst>
            <pc:docMk/>
            <pc:sldMk cId="2382357390" sldId="278"/>
            <ac:spMk id="3" creationId="{02944664-0F56-47F1-A6DF-5C5D933F2FAA}"/>
          </ac:spMkLst>
        </pc:spChg>
        <pc:picChg chg="add mod">
          <ac:chgData name="Kamarul Imran Musa " userId="0a427305-85a3-4c44-8b94-c3a2e18ab18d" providerId="ADAL" clId="{ED81B9C1-AFE4-41FF-B977-0445E4C7346B}" dt="2019-07-03T10:41:14.961" v="727" actId="1076"/>
          <ac:picMkLst>
            <pc:docMk/>
            <pc:sldMk cId="2382357390" sldId="278"/>
            <ac:picMk id="4" creationId="{9C166E90-CE02-43A6-B4BE-CBB438DA16C1}"/>
          </ac:picMkLst>
        </pc:picChg>
      </pc:sldChg>
      <pc:sldChg chg="addSp delSp modSp add">
        <pc:chgData name="Kamarul Imran Musa " userId="0a427305-85a3-4c44-8b94-c3a2e18ab18d" providerId="ADAL" clId="{ED81B9C1-AFE4-41FF-B977-0445E4C7346B}" dt="2019-07-03T10:50:41.629" v="1028" actId="20577"/>
        <pc:sldMkLst>
          <pc:docMk/>
          <pc:sldMk cId="2224368503" sldId="279"/>
        </pc:sldMkLst>
        <pc:spChg chg="mod">
          <ac:chgData name="Kamarul Imran Musa " userId="0a427305-85a3-4c44-8b94-c3a2e18ab18d" providerId="ADAL" clId="{ED81B9C1-AFE4-41FF-B977-0445E4C7346B}" dt="2019-07-03T10:50:41.629" v="1028" actId="20577"/>
          <ac:spMkLst>
            <pc:docMk/>
            <pc:sldMk cId="2224368503" sldId="279"/>
            <ac:spMk id="2" creationId="{0EF8A9B2-717E-46E7-A27C-45BA31EE296A}"/>
          </ac:spMkLst>
        </pc:spChg>
        <pc:spChg chg="mod">
          <ac:chgData name="Kamarul Imran Musa " userId="0a427305-85a3-4c44-8b94-c3a2e18ab18d" providerId="ADAL" clId="{ED81B9C1-AFE4-41FF-B977-0445E4C7346B}" dt="2019-07-03T10:49:14.828" v="964" actId="20577"/>
          <ac:spMkLst>
            <pc:docMk/>
            <pc:sldMk cId="2224368503" sldId="279"/>
            <ac:spMk id="3" creationId="{F641B12D-E26F-4C18-9807-29B7BEAE6C54}"/>
          </ac:spMkLst>
        </pc:spChg>
        <pc:spChg chg="add mod">
          <ac:chgData name="Kamarul Imran Musa " userId="0a427305-85a3-4c44-8b94-c3a2e18ab18d" providerId="ADAL" clId="{ED81B9C1-AFE4-41FF-B977-0445E4C7346B}" dt="2019-07-03T10:44:44.549" v="798" actId="14100"/>
          <ac:spMkLst>
            <pc:docMk/>
            <pc:sldMk cId="2224368503" sldId="279"/>
            <ac:spMk id="4" creationId="{4F7528D8-31A2-49A7-BC0D-C09E012235CA}"/>
          </ac:spMkLst>
        </pc:spChg>
        <pc:spChg chg="add del mod">
          <ac:chgData name="Kamarul Imran Musa " userId="0a427305-85a3-4c44-8b94-c3a2e18ab18d" providerId="ADAL" clId="{ED81B9C1-AFE4-41FF-B977-0445E4C7346B}" dt="2019-07-03T10:47:22.047" v="902" actId="478"/>
          <ac:spMkLst>
            <pc:docMk/>
            <pc:sldMk cId="2224368503" sldId="279"/>
            <ac:spMk id="5" creationId="{9D60B44F-37D2-4C54-9954-F71A8C363F2D}"/>
          </ac:spMkLst>
        </pc:spChg>
        <pc:spChg chg="add mod">
          <ac:chgData name="Kamarul Imran Musa " userId="0a427305-85a3-4c44-8b94-c3a2e18ab18d" providerId="ADAL" clId="{ED81B9C1-AFE4-41FF-B977-0445E4C7346B}" dt="2019-07-03T10:46:37.151" v="857" actId="20577"/>
          <ac:spMkLst>
            <pc:docMk/>
            <pc:sldMk cId="2224368503" sldId="279"/>
            <ac:spMk id="7" creationId="{B5103D77-6C21-4F40-AB6B-CA4DD3353059}"/>
          </ac:spMkLst>
        </pc:spChg>
        <pc:picChg chg="add mod">
          <ac:chgData name="Kamarul Imran Musa " userId="0a427305-85a3-4c44-8b94-c3a2e18ab18d" providerId="ADAL" clId="{ED81B9C1-AFE4-41FF-B977-0445E4C7346B}" dt="2019-07-03T10:49:20.067" v="965" actId="1076"/>
          <ac:picMkLst>
            <pc:docMk/>
            <pc:sldMk cId="2224368503" sldId="279"/>
            <ac:picMk id="6" creationId="{6415D027-DA0B-472D-8BD1-8D62186CC710}"/>
          </ac:picMkLst>
        </pc:picChg>
      </pc:sldChg>
      <pc:sldChg chg="addSp modSp add">
        <pc:chgData name="Kamarul Imran Musa " userId="0a427305-85a3-4c44-8b94-c3a2e18ab18d" providerId="ADAL" clId="{ED81B9C1-AFE4-41FF-B977-0445E4C7346B}" dt="2019-07-03T10:50:11.542" v="1025" actId="20577"/>
        <pc:sldMkLst>
          <pc:docMk/>
          <pc:sldMk cId="1715460298" sldId="280"/>
        </pc:sldMkLst>
        <pc:spChg chg="mod">
          <ac:chgData name="Kamarul Imran Musa " userId="0a427305-85a3-4c44-8b94-c3a2e18ab18d" providerId="ADAL" clId="{ED81B9C1-AFE4-41FF-B977-0445E4C7346B}" dt="2019-07-03T10:50:11.542" v="1025" actId="20577"/>
          <ac:spMkLst>
            <pc:docMk/>
            <pc:sldMk cId="1715460298" sldId="280"/>
            <ac:spMk id="3" creationId="{6916E0BC-4BCD-4376-9C24-1E39999AE94B}"/>
          </ac:spMkLst>
        </pc:spChg>
        <pc:spChg chg="add">
          <ac:chgData name="Kamarul Imran Musa " userId="0a427305-85a3-4c44-8b94-c3a2e18ab18d" providerId="ADAL" clId="{ED81B9C1-AFE4-41FF-B977-0445E4C7346B}" dt="2019-07-03T10:48:00.698" v="904"/>
          <ac:spMkLst>
            <pc:docMk/>
            <pc:sldMk cId="1715460298" sldId="280"/>
            <ac:spMk id="4" creationId="{FD6199BB-CA07-4EE7-AD11-4F2242A0406B}"/>
          </ac:spMkLst>
        </pc:spChg>
        <pc:picChg chg="add mod">
          <ac:chgData name="Kamarul Imran Musa " userId="0a427305-85a3-4c44-8b94-c3a2e18ab18d" providerId="ADAL" clId="{ED81B9C1-AFE4-41FF-B977-0445E4C7346B}" dt="2019-07-03T10:48:30.023" v="906" actId="1076"/>
          <ac:picMkLst>
            <pc:docMk/>
            <pc:sldMk cId="1715460298" sldId="280"/>
            <ac:picMk id="9" creationId="{25F58E92-11BE-4A06-9207-51695DBADB22}"/>
          </ac:picMkLst>
        </pc:picChg>
      </pc:sldChg>
      <pc:sldChg chg="addSp delSp modSp add">
        <pc:chgData name="Kamarul Imran Musa " userId="0a427305-85a3-4c44-8b94-c3a2e18ab18d" providerId="ADAL" clId="{ED81B9C1-AFE4-41FF-B977-0445E4C7346B}" dt="2019-07-03T10:53:22.913" v="1119"/>
        <pc:sldMkLst>
          <pc:docMk/>
          <pc:sldMk cId="1881664208" sldId="281"/>
        </pc:sldMkLst>
        <pc:spChg chg="mod">
          <ac:chgData name="Kamarul Imran Musa " userId="0a427305-85a3-4c44-8b94-c3a2e18ab18d" providerId="ADAL" clId="{ED81B9C1-AFE4-41FF-B977-0445E4C7346B}" dt="2019-07-03T10:50:57.296" v="1044" actId="20577"/>
          <ac:spMkLst>
            <pc:docMk/>
            <pc:sldMk cId="1881664208" sldId="281"/>
            <ac:spMk id="2" creationId="{7FDF8FF8-A752-4FA7-AC23-8128E533A8A0}"/>
          </ac:spMkLst>
        </pc:spChg>
        <pc:spChg chg="mod">
          <ac:chgData name="Kamarul Imran Musa " userId="0a427305-85a3-4c44-8b94-c3a2e18ab18d" providerId="ADAL" clId="{ED81B9C1-AFE4-41FF-B977-0445E4C7346B}" dt="2019-07-03T10:52:44.650" v="1112" actId="20577"/>
          <ac:spMkLst>
            <pc:docMk/>
            <pc:sldMk cId="1881664208" sldId="281"/>
            <ac:spMk id="3" creationId="{0FFFC528-E8FF-4356-BA9C-725C12260652}"/>
          </ac:spMkLst>
        </pc:spChg>
        <pc:spChg chg="add del">
          <ac:chgData name="Kamarul Imran Musa " userId="0a427305-85a3-4c44-8b94-c3a2e18ab18d" providerId="ADAL" clId="{ED81B9C1-AFE4-41FF-B977-0445E4C7346B}" dt="2019-07-03T10:53:07.393" v="1114" actId="478"/>
          <ac:spMkLst>
            <pc:docMk/>
            <pc:sldMk cId="1881664208" sldId="281"/>
            <ac:spMk id="4" creationId="{49EF0208-A103-409A-A15D-A85D22CF7B18}"/>
          </ac:spMkLst>
        </pc:spChg>
        <pc:picChg chg="add del mod">
          <ac:chgData name="Kamarul Imran Musa " userId="0a427305-85a3-4c44-8b94-c3a2e18ab18d" providerId="ADAL" clId="{ED81B9C1-AFE4-41FF-B977-0445E4C7346B}" dt="2019-07-03T10:53:22.913" v="1119"/>
          <ac:picMkLst>
            <pc:docMk/>
            <pc:sldMk cId="1881664208" sldId="281"/>
            <ac:picMk id="5" creationId="{EC557833-D246-48A0-A2B7-F6D5836EB6A7}"/>
          </ac:picMkLst>
        </pc:picChg>
      </pc:sldChg>
      <pc:sldChg chg="addSp modSp add">
        <pc:chgData name="Kamarul Imran Musa " userId="0a427305-85a3-4c44-8b94-c3a2e18ab18d" providerId="ADAL" clId="{ED81B9C1-AFE4-41FF-B977-0445E4C7346B}" dt="2019-07-03T10:54:36.447" v="1192" actId="20577"/>
        <pc:sldMkLst>
          <pc:docMk/>
          <pc:sldMk cId="1498066041" sldId="282"/>
        </pc:sldMkLst>
        <pc:spChg chg="mod">
          <ac:chgData name="Kamarul Imran Musa " userId="0a427305-85a3-4c44-8b94-c3a2e18ab18d" providerId="ADAL" clId="{ED81B9C1-AFE4-41FF-B977-0445E4C7346B}" dt="2019-07-03T10:54:36.447" v="1192" actId="20577"/>
          <ac:spMkLst>
            <pc:docMk/>
            <pc:sldMk cId="1498066041" sldId="282"/>
            <ac:spMk id="3" creationId="{BA773C19-CA82-4BB9-8AE6-94EE8C690D91}"/>
          </ac:spMkLst>
        </pc:spChg>
        <pc:spChg chg="add mod">
          <ac:chgData name="Kamarul Imran Musa " userId="0a427305-85a3-4c44-8b94-c3a2e18ab18d" providerId="ADAL" clId="{ED81B9C1-AFE4-41FF-B977-0445E4C7346B}" dt="2019-07-03T10:54:15.924" v="1155" actId="20577"/>
          <ac:spMkLst>
            <pc:docMk/>
            <pc:sldMk cId="1498066041" sldId="282"/>
            <ac:spMk id="5" creationId="{2036F0DB-8EAB-4CF6-8A5E-4D2A12182838}"/>
          </ac:spMkLst>
        </pc:spChg>
        <pc:picChg chg="add mod">
          <ac:chgData name="Kamarul Imran Musa " userId="0a427305-85a3-4c44-8b94-c3a2e18ab18d" providerId="ADAL" clId="{ED81B9C1-AFE4-41FF-B977-0445E4C7346B}" dt="2019-07-03T10:53:33.084" v="1122" actId="1076"/>
          <ac:picMkLst>
            <pc:docMk/>
            <pc:sldMk cId="1498066041" sldId="282"/>
            <ac:picMk id="4" creationId="{27AD464A-BC8E-4EF1-B57D-7BD975FED341}"/>
          </ac:picMkLst>
        </pc:picChg>
      </pc:sldChg>
      <pc:sldChg chg="add">
        <pc:chgData name="Kamarul Imran Musa " userId="0a427305-85a3-4c44-8b94-c3a2e18ab18d" providerId="ADAL" clId="{ED81B9C1-AFE4-41FF-B977-0445E4C7346B}" dt="2019-07-03T10:58:39.621" v="1193"/>
        <pc:sldMkLst>
          <pc:docMk/>
          <pc:sldMk cId="1142608146" sldId="283"/>
        </pc:sldMkLst>
      </pc:sldChg>
    </pc:docChg>
  </pc:docChgLst>
  <pc:docChgLst>
    <pc:chgData name="Kamarul Imran Musa" userId="0a427305-85a3-4c44-8b94-c3a2e18ab18d" providerId="ADAL" clId="{ECD9C06A-C681-424F-B63F-919900029266}"/>
    <pc:docChg chg="modSld">
      <pc:chgData name="Kamarul Imran Musa" userId="0a427305-85a3-4c44-8b94-c3a2e18ab18d" providerId="ADAL" clId="{ECD9C06A-C681-424F-B63F-919900029266}" dt="2023-03-02T02:01:50.822" v="16" actId="20577"/>
      <pc:docMkLst>
        <pc:docMk/>
      </pc:docMkLst>
      <pc:sldChg chg="modSp mod">
        <pc:chgData name="Kamarul Imran Musa" userId="0a427305-85a3-4c44-8b94-c3a2e18ab18d" providerId="ADAL" clId="{ECD9C06A-C681-424F-B63F-919900029266}" dt="2023-03-02T02:01:50.822" v="16" actId="20577"/>
        <pc:sldMkLst>
          <pc:docMk/>
          <pc:sldMk cId="848922857" sldId="256"/>
        </pc:sldMkLst>
        <pc:spChg chg="mod">
          <ac:chgData name="Kamarul Imran Musa" userId="0a427305-85a3-4c44-8b94-c3a2e18ab18d" providerId="ADAL" clId="{ECD9C06A-C681-424F-B63F-919900029266}" dt="2023-03-02T02:01:50.822" v="16" actId="20577"/>
          <ac:spMkLst>
            <pc:docMk/>
            <pc:sldMk cId="848922857" sldId="256"/>
            <ac:spMk id="3" creationId="{3EA17482-89A1-4580-B865-4E7B353902F5}"/>
          </ac:spMkLst>
        </pc:spChg>
      </pc:sldChg>
    </pc:docChg>
  </pc:docChgLst>
  <pc:docChgLst>
    <pc:chgData name="Kamarul Imran Musa " userId="0a427305-85a3-4c44-8b94-c3a2e18ab18d" providerId="ADAL" clId="{E4D9E5D8-F916-4BEE-BF3E-8F7A3E03B81E}"/>
    <pc:docChg chg="custSel mod modSld">
      <pc:chgData name="Kamarul Imran Musa " userId="0a427305-85a3-4c44-8b94-c3a2e18ab18d" providerId="ADAL" clId="{E4D9E5D8-F916-4BEE-BF3E-8F7A3E03B81E}" dt="2019-07-28T10:58:55.499" v="91" actId="14100"/>
      <pc:docMkLst>
        <pc:docMk/>
      </pc:docMkLst>
      <pc:sldChg chg="addSp modSp mod setBg">
        <pc:chgData name="Kamarul Imran Musa " userId="0a427305-85a3-4c44-8b94-c3a2e18ab18d" providerId="ADAL" clId="{E4D9E5D8-F916-4BEE-BF3E-8F7A3E03B81E}" dt="2019-07-28T10:53:09.459" v="48" actId="14100"/>
        <pc:sldMkLst>
          <pc:docMk/>
          <pc:sldMk cId="848922857" sldId="256"/>
        </pc:sldMkLst>
        <pc:spChg chg="mod">
          <ac:chgData name="Kamarul Imran Musa " userId="0a427305-85a3-4c44-8b94-c3a2e18ab18d" providerId="ADAL" clId="{E4D9E5D8-F916-4BEE-BF3E-8F7A3E03B81E}" dt="2019-07-28T10:53:02.827" v="47" actId="26606"/>
          <ac:spMkLst>
            <pc:docMk/>
            <pc:sldMk cId="848922857" sldId="256"/>
            <ac:spMk id="2" creationId="{5594CB12-0D0E-4894-B764-522AADCAA41E}"/>
          </ac:spMkLst>
        </pc:spChg>
        <pc:spChg chg="mod">
          <ac:chgData name="Kamarul Imran Musa " userId="0a427305-85a3-4c44-8b94-c3a2e18ab18d" providerId="ADAL" clId="{E4D9E5D8-F916-4BEE-BF3E-8F7A3E03B81E}" dt="2019-07-28T10:53:09.459" v="48" actId="14100"/>
          <ac:spMkLst>
            <pc:docMk/>
            <pc:sldMk cId="848922857" sldId="256"/>
            <ac:spMk id="3" creationId="{3EA17482-89A1-4580-B865-4E7B353902F5}"/>
          </ac:spMkLst>
        </pc:spChg>
        <pc:spChg chg="add">
          <ac:chgData name="Kamarul Imran Musa " userId="0a427305-85a3-4c44-8b94-c3a2e18ab18d" providerId="ADAL" clId="{E4D9E5D8-F916-4BEE-BF3E-8F7A3E03B81E}" dt="2019-07-28T10:53:02.827" v="47" actId="26606"/>
          <ac:spMkLst>
            <pc:docMk/>
            <pc:sldMk cId="848922857" sldId="256"/>
            <ac:spMk id="8" creationId="{559AE206-7EBA-4D33-8BC9-9D8158553F0E}"/>
          </ac:spMkLst>
        </pc:spChg>
        <pc:spChg chg="add">
          <ac:chgData name="Kamarul Imran Musa " userId="0a427305-85a3-4c44-8b94-c3a2e18ab18d" providerId="ADAL" clId="{E4D9E5D8-F916-4BEE-BF3E-8F7A3E03B81E}" dt="2019-07-28T10:53:02.827" v="47" actId="26606"/>
          <ac:spMkLst>
            <pc:docMk/>
            <pc:sldMk cId="848922857" sldId="256"/>
            <ac:spMk id="10" creationId="{6437D937-A7F1-4011-92B4-328E5BE1B166}"/>
          </ac:spMkLst>
        </pc:spChg>
        <pc:spChg chg="add">
          <ac:chgData name="Kamarul Imran Musa " userId="0a427305-85a3-4c44-8b94-c3a2e18ab18d" providerId="ADAL" clId="{E4D9E5D8-F916-4BEE-BF3E-8F7A3E03B81E}" dt="2019-07-28T10:53:02.827" v="47" actId="26606"/>
          <ac:spMkLst>
            <pc:docMk/>
            <pc:sldMk cId="848922857" sldId="256"/>
            <ac:spMk id="12" creationId="{B672F332-AF08-46C6-94F0-77684310D7B7}"/>
          </ac:spMkLst>
        </pc:spChg>
        <pc:spChg chg="add">
          <ac:chgData name="Kamarul Imran Musa " userId="0a427305-85a3-4c44-8b94-c3a2e18ab18d" providerId="ADAL" clId="{E4D9E5D8-F916-4BEE-BF3E-8F7A3E03B81E}" dt="2019-07-28T10:53:02.827" v="47" actId="26606"/>
          <ac:spMkLst>
            <pc:docMk/>
            <pc:sldMk cId="848922857" sldId="256"/>
            <ac:spMk id="14" creationId="{34244EF8-D73A-40E1-BE73-D46E6B4B04ED}"/>
          </ac:spMkLst>
        </pc:spChg>
        <pc:spChg chg="add">
          <ac:chgData name="Kamarul Imran Musa " userId="0a427305-85a3-4c44-8b94-c3a2e18ab18d" providerId="ADAL" clId="{E4D9E5D8-F916-4BEE-BF3E-8F7A3E03B81E}" dt="2019-07-28T10:53:02.827" v="47" actId="26606"/>
          <ac:spMkLst>
            <pc:docMk/>
            <pc:sldMk cId="848922857" sldId="256"/>
            <ac:spMk id="16" creationId="{AB84D7E8-4ECB-42D7-ADBF-01689B0F24AE}"/>
          </ac:spMkLst>
        </pc:spChg>
        <pc:cxnChg chg="add">
          <ac:chgData name="Kamarul Imran Musa " userId="0a427305-85a3-4c44-8b94-c3a2e18ab18d" providerId="ADAL" clId="{E4D9E5D8-F916-4BEE-BF3E-8F7A3E03B81E}" dt="2019-07-28T10:53:02.827" v="47" actId="26606"/>
          <ac:cxnSpMkLst>
            <pc:docMk/>
            <pc:sldMk cId="848922857" sldId="256"/>
            <ac:cxnSpMk id="18" creationId="{9E8E38ED-369A-44C2-B635-0BED0E48A6E8}"/>
          </ac:cxnSpMkLst>
        </pc:cxnChg>
      </pc:sldChg>
      <pc:sldChg chg="addSp modSp mod setBg">
        <pc:chgData name="Kamarul Imran Musa " userId="0a427305-85a3-4c44-8b94-c3a2e18ab18d" providerId="ADAL" clId="{E4D9E5D8-F916-4BEE-BF3E-8F7A3E03B81E}" dt="2019-07-28T10:57:06.368" v="73" actId="26606"/>
        <pc:sldMkLst>
          <pc:docMk/>
          <pc:sldMk cId="761922416" sldId="258"/>
        </pc:sldMkLst>
        <pc:spChg chg="mod">
          <ac:chgData name="Kamarul Imran Musa " userId="0a427305-85a3-4c44-8b94-c3a2e18ab18d" providerId="ADAL" clId="{E4D9E5D8-F916-4BEE-BF3E-8F7A3E03B81E}" dt="2019-07-28T10:57:06.368" v="73" actId="26606"/>
          <ac:spMkLst>
            <pc:docMk/>
            <pc:sldMk cId="761922416" sldId="258"/>
            <ac:spMk id="2" creationId="{A3B73717-CC4A-43C5-A54C-6D4F53FDFC7A}"/>
          </ac:spMkLst>
        </pc:spChg>
        <pc:spChg chg="mod">
          <ac:chgData name="Kamarul Imran Musa " userId="0a427305-85a3-4c44-8b94-c3a2e18ab18d" providerId="ADAL" clId="{E4D9E5D8-F916-4BEE-BF3E-8F7A3E03B81E}" dt="2019-07-28T10:57:06.368" v="73" actId="26606"/>
          <ac:spMkLst>
            <pc:docMk/>
            <pc:sldMk cId="761922416" sldId="258"/>
            <ac:spMk id="3" creationId="{1A6C744E-46D9-42AE-BD1A-94ED56B7EB53}"/>
          </ac:spMkLst>
        </pc:spChg>
        <pc:spChg chg="add">
          <ac:chgData name="Kamarul Imran Musa " userId="0a427305-85a3-4c44-8b94-c3a2e18ab18d" providerId="ADAL" clId="{E4D9E5D8-F916-4BEE-BF3E-8F7A3E03B81E}" dt="2019-07-28T10:57:06.368" v="73" actId="26606"/>
          <ac:spMkLst>
            <pc:docMk/>
            <pc:sldMk cId="761922416" sldId="258"/>
            <ac:spMk id="8" creationId="{3B854194-185D-494D-905C-7C7CB2E30F6E}"/>
          </ac:spMkLst>
        </pc:spChg>
        <pc:spChg chg="add">
          <ac:chgData name="Kamarul Imran Musa " userId="0a427305-85a3-4c44-8b94-c3a2e18ab18d" providerId="ADAL" clId="{E4D9E5D8-F916-4BEE-BF3E-8F7A3E03B81E}" dt="2019-07-28T10:57:06.368" v="73" actId="26606"/>
          <ac:spMkLst>
            <pc:docMk/>
            <pc:sldMk cId="761922416" sldId="258"/>
            <ac:spMk id="10" creationId="{B4F5FA0D-0104-4987-8241-EFF7C85B88DE}"/>
          </ac:spMkLst>
        </pc:spChg>
        <pc:picChg chg="add">
          <ac:chgData name="Kamarul Imran Musa " userId="0a427305-85a3-4c44-8b94-c3a2e18ab18d" providerId="ADAL" clId="{E4D9E5D8-F916-4BEE-BF3E-8F7A3E03B81E}" dt="2019-07-28T10:57:06.368" v="73" actId="26606"/>
          <ac:picMkLst>
            <pc:docMk/>
            <pc:sldMk cId="761922416" sldId="258"/>
            <ac:picMk id="12" creationId="{2897127E-6CEF-446C-BE87-93B7C46E49D1}"/>
          </ac:picMkLst>
        </pc:picChg>
      </pc:sldChg>
      <pc:sldChg chg="addSp delSp modSp mod setBg">
        <pc:chgData name="Kamarul Imran Musa " userId="0a427305-85a3-4c44-8b94-c3a2e18ab18d" providerId="ADAL" clId="{E4D9E5D8-F916-4BEE-BF3E-8F7A3E03B81E}" dt="2019-07-28T10:55:38.192" v="59" actId="26606"/>
        <pc:sldMkLst>
          <pc:docMk/>
          <pc:sldMk cId="3722321293" sldId="262"/>
        </pc:sldMkLst>
        <pc:spChg chg="mod">
          <ac:chgData name="Kamarul Imran Musa " userId="0a427305-85a3-4c44-8b94-c3a2e18ab18d" providerId="ADAL" clId="{E4D9E5D8-F916-4BEE-BF3E-8F7A3E03B81E}" dt="2019-07-28T10:55:38.192" v="59" actId="26606"/>
          <ac:spMkLst>
            <pc:docMk/>
            <pc:sldMk cId="3722321293" sldId="262"/>
            <ac:spMk id="2" creationId="{5DFCD7EB-9198-4C43-A3EB-CA4EE96E802E}"/>
          </ac:spMkLst>
        </pc:spChg>
        <pc:spChg chg="del">
          <ac:chgData name="Kamarul Imran Musa " userId="0a427305-85a3-4c44-8b94-c3a2e18ab18d" providerId="ADAL" clId="{E4D9E5D8-F916-4BEE-BF3E-8F7A3E03B81E}" dt="2019-07-28T10:55:38.192" v="59" actId="26606"/>
          <ac:spMkLst>
            <pc:docMk/>
            <pc:sldMk cId="3722321293" sldId="262"/>
            <ac:spMk id="3" creationId="{BB8B3D82-0694-49EE-9C4D-DBCE8960D732}"/>
          </ac:spMkLst>
        </pc:spChg>
        <pc:spChg chg="add">
          <ac:chgData name="Kamarul Imran Musa " userId="0a427305-85a3-4c44-8b94-c3a2e18ab18d" providerId="ADAL" clId="{E4D9E5D8-F916-4BEE-BF3E-8F7A3E03B81E}" dt="2019-07-28T10:55:38.192" v="59" actId="26606"/>
          <ac:spMkLst>
            <pc:docMk/>
            <pc:sldMk cId="3722321293" sldId="262"/>
            <ac:spMk id="10" creationId="{4351DFE5-F63D-4BE0-BDA9-E3EB88F01AA5}"/>
          </ac:spMkLst>
        </pc:spChg>
        <pc:graphicFrameChg chg="add">
          <ac:chgData name="Kamarul Imran Musa " userId="0a427305-85a3-4c44-8b94-c3a2e18ab18d" providerId="ADAL" clId="{E4D9E5D8-F916-4BEE-BF3E-8F7A3E03B81E}" dt="2019-07-28T10:55:38.192" v="59" actId="26606"/>
          <ac:graphicFrameMkLst>
            <pc:docMk/>
            <pc:sldMk cId="3722321293" sldId="262"/>
            <ac:graphicFrameMk id="5" creationId="{ECFB75F5-744F-4A68-A68C-35AEACBFC894}"/>
          </ac:graphicFrameMkLst>
        </pc:graphicFrameChg>
        <pc:picChg chg="add">
          <ac:chgData name="Kamarul Imran Musa " userId="0a427305-85a3-4c44-8b94-c3a2e18ab18d" providerId="ADAL" clId="{E4D9E5D8-F916-4BEE-BF3E-8F7A3E03B81E}" dt="2019-07-28T10:55:38.192" v="59" actId="26606"/>
          <ac:picMkLst>
            <pc:docMk/>
            <pc:sldMk cId="3722321293" sldId="262"/>
            <ac:picMk id="12" creationId="{02DD2BC0-6F29-4B4F-8D61-2DCF6D2E8E73}"/>
          </ac:picMkLst>
        </pc:picChg>
      </pc:sldChg>
      <pc:sldChg chg="addSp delSp modSp mod setBg">
        <pc:chgData name="Kamarul Imran Musa " userId="0a427305-85a3-4c44-8b94-c3a2e18ab18d" providerId="ADAL" clId="{E4D9E5D8-F916-4BEE-BF3E-8F7A3E03B81E}" dt="2019-07-28T10:55:46.235" v="60" actId="26606"/>
        <pc:sldMkLst>
          <pc:docMk/>
          <pc:sldMk cId="877880882" sldId="263"/>
        </pc:sldMkLst>
        <pc:spChg chg="mod">
          <ac:chgData name="Kamarul Imran Musa " userId="0a427305-85a3-4c44-8b94-c3a2e18ab18d" providerId="ADAL" clId="{E4D9E5D8-F916-4BEE-BF3E-8F7A3E03B81E}" dt="2019-07-28T10:55:46.235" v="60" actId="26606"/>
          <ac:spMkLst>
            <pc:docMk/>
            <pc:sldMk cId="877880882" sldId="263"/>
            <ac:spMk id="2" creationId="{61EB9F53-A961-4C97-B81E-719638BD026F}"/>
          </ac:spMkLst>
        </pc:spChg>
        <pc:spChg chg="del">
          <ac:chgData name="Kamarul Imran Musa " userId="0a427305-85a3-4c44-8b94-c3a2e18ab18d" providerId="ADAL" clId="{E4D9E5D8-F916-4BEE-BF3E-8F7A3E03B81E}" dt="2019-07-28T10:55:46.235" v="60" actId="26606"/>
          <ac:spMkLst>
            <pc:docMk/>
            <pc:sldMk cId="877880882" sldId="263"/>
            <ac:spMk id="3" creationId="{C94523E9-F2E9-4078-8853-A26646F009BA}"/>
          </ac:spMkLst>
        </pc:spChg>
        <pc:spChg chg="add">
          <ac:chgData name="Kamarul Imran Musa " userId="0a427305-85a3-4c44-8b94-c3a2e18ab18d" providerId="ADAL" clId="{E4D9E5D8-F916-4BEE-BF3E-8F7A3E03B81E}" dt="2019-07-28T10:55:46.235" v="60" actId="26606"/>
          <ac:spMkLst>
            <pc:docMk/>
            <pc:sldMk cId="877880882" sldId="263"/>
            <ac:spMk id="10" creationId="{4351DFE5-F63D-4BE0-BDA9-E3EB88F01AA5}"/>
          </ac:spMkLst>
        </pc:spChg>
        <pc:graphicFrameChg chg="add">
          <ac:chgData name="Kamarul Imran Musa " userId="0a427305-85a3-4c44-8b94-c3a2e18ab18d" providerId="ADAL" clId="{E4D9E5D8-F916-4BEE-BF3E-8F7A3E03B81E}" dt="2019-07-28T10:55:46.235" v="60" actId="26606"/>
          <ac:graphicFrameMkLst>
            <pc:docMk/>
            <pc:sldMk cId="877880882" sldId="263"/>
            <ac:graphicFrameMk id="5" creationId="{1A3D0B31-5CC4-4EF1-B7A8-96D636915B42}"/>
          </ac:graphicFrameMkLst>
        </pc:graphicFrameChg>
        <pc:picChg chg="add">
          <ac:chgData name="Kamarul Imran Musa " userId="0a427305-85a3-4c44-8b94-c3a2e18ab18d" providerId="ADAL" clId="{E4D9E5D8-F916-4BEE-BF3E-8F7A3E03B81E}" dt="2019-07-28T10:55:46.235" v="60" actId="26606"/>
          <ac:picMkLst>
            <pc:docMk/>
            <pc:sldMk cId="877880882" sldId="263"/>
            <ac:picMk id="12" creationId="{02DD2BC0-6F29-4B4F-8D61-2DCF6D2E8E73}"/>
          </ac:picMkLst>
        </pc:picChg>
      </pc:sldChg>
      <pc:sldChg chg="addSp modSp mod setBg">
        <pc:chgData name="Kamarul Imran Musa " userId="0a427305-85a3-4c44-8b94-c3a2e18ab18d" providerId="ADAL" clId="{E4D9E5D8-F916-4BEE-BF3E-8F7A3E03B81E}" dt="2019-07-28T10:55:55.742" v="61" actId="26606"/>
        <pc:sldMkLst>
          <pc:docMk/>
          <pc:sldMk cId="1795015907" sldId="264"/>
        </pc:sldMkLst>
        <pc:spChg chg="mod">
          <ac:chgData name="Kamarul Imran Musa " userId="0a427305-85a3-4c44-8b94-c3a2e18ab18d" providerId="ADAL" clId="{E4D9E5D8-F916-4BEE-BF3E-8F7A3E03B81E}" dt="2019-07-28T10:55:55.742" v="61" actId="26606"/>
          <ac:spMkLst>
            <pc:docMk/>
            <pc:sldMk cId="1795015907" sldId="264"/>
            <ac:spMk id="2" creationId="{87D9F510-0300-436C-9E52-6BD2D8A180D8}"/>
          </ac:spMkLst>
        </pc:spChg>
        <pc:spChg chg="mod">
          <ac:chgData name="Kamarul Imran Musa " userId="0a427305-85a3-4c44-8b94-c3a2e18ab18d" providerId="ADAL" clId="{E4D9E5D8-F916-4BEE-BF3E-8F7A3E03B81E}" dt="2019-07-28T10:55:55.742" v="61" actId="26606"/>
          <ac:spMkLst>
            <pc:docMk/>
            <pc:sldMk cId="1795015907" sldId="264"/>
            <ac:spMk id="3" creationId="{9BB8D190-2851-4169-A8EA-3E02FE88AB12}"/>
          </ac:spMkLst>
        </pc:spChg>
        <pc:spChg chg="add">
          <ac:chgData name="Kamarul Imran Musa " userId="0a427305-85a3-4c44-8b94-c3a2e18ab18d" providerId="ADAL" clId="{E4D9E5D8-F916-4BEE-BF3E-8F7A3E03B81E}" dt="2019-07-28T10:55:55.742" v="61" actId="26606"/>
          <ac:spMkLst>
            <pc:docMk/>
            <pc:sldMk cId="1795015907" sldId="264"/>
            <ac:spMk id="9" creationId="{823AC064-BC96-4F32-8AE1-B2FD38754823}"/>
          </ac:spMkLst>
        </pc:spChg>
        <pc:picChg chg="mod">
          <ac:chgData name="Kamarul Imran Musa " userId="0a427305-85a3-4c44-8b94-c3a2e18ab18d" providerId="ADAL" clId="{E4D9E5D8-F916-4BEE-BF3E-8F7A3E03B81E}" dt="2019-07-28T10:55:55.742" v="61" actId="26606"/>
          <ac:picMkLst>
            <pc:docMk/>
            <pc:sldMk cId="1795015907" sldId="264"/>
            <ac:picMk id="4" creationId="{542205CD-5123-4C6D-BDB4-7B9612EF9611}"/>
          </ac:picMkLst>
        </pc:picChg>
        <pc:cxnChg chg="add">
          <ac:chgData name="Kamarul Imran Musa " userId="0a427305-85a3-4c44-8b94-c3a2e18ab18d" providerId="ADAL" clId="{E4D9E5D8-F916-4BEE-BF3E-8F7A3E03B81E}" dt="2019-07-28T10:55:55.742" v="61" actId="26606"/>
          <ac:cxnSpMkLst>
            <pc:docMk/>
            <pc:sldMk cId="1795015907" sldId="264"/>
            <ac:cxnSpMk id="11" creationId="{7E7C77BC-7138-40B1-A15B-20F57A494629}"/>
          </ac:cxnSpMkLst>
        </pc:cxnChg>
      </pc:sldChg>
      <pc:sldChg chg="addSp delSp modSp mod setBg">
        <pc:chgData name="Kamarul Imran Musa " userId="0a427305-85a3-4c44-8b94-c3a2e18ab18d" providerId="ADAL" clId="{E4D9E5D8-F916-4BEE-BF3E-8F7A3E03B81E}" dt="2019-07-28T10:56:00.371" v="62" actId="26606"/>
        <pc:sldMkLst>
          <pc:docMk/>
          <pc:sldMk cId="3381827805" sldId="265"/>
        </pc:sldMkLst>
        <pc:spChg chg="mod">
          <ac:chgData name="Kamarul Imran Musa " userId="0a427305-85a3-4c44-8b94-c3a2e18ab18d" providerId="ADAL" clId="{E4D9E5D8-F916-4BEE-BF3E-8F7A3E03B81E}" dt="2019-07-28T10:56:00.371" v="62" actId="26606"/>
          <ac:spMkLst>
            <pc:docMk/>
            <pc:sldMk cId="3381827805" sldId="265"/>
            <ac:spMk id="2" creationId="{2FFC4B0C-F0EA-4CAE-A337-191F841A7B94}"/>
          </ac:spMkLst>
        </pc:spChg>
        <pc:spChg chg="del">
          <ac:chgData name="Kamarul Imran Musa " userId="0a427305-85a3-4c44-8b94-c3a2e18ab18d" providerId="ADAL" clId="{E4D9E5D8-F916-4BEE-BF3E-8F7A3E03B81E}" dt="2019-07-28T10:56:00.371" v="62" actId="26606"/>
          <ac:spMkLst>
            <pc:docMk/>
            <pc:sldMk cId="3381827805" sldId="265"/>
            <ac:spMk id="3" creationId="{596ECF55-0D63-40EC-8C62-3AF8599AC6DB}"/>
          </ac:spMkLst>
        </pc:spChg>
        <pc:spChg chg="add">
          <ac:chgData name="Kamarul Imran Musa " userId="0a427305-85a3-4c44-8b94-c3a2e18ab18d" providerId="ADAL" clId="{E4D9E5D8-F916-4BEE-BF3E-8F7A3E03B81E}" dt="2019-07-28T10:56:00.371" v="62" actId="26606"/>
          <ac:spMkLst>
            <pc:docMk/>
            <pc:sldMk cId="3381827805" sldId="265"/>
            <ac:spMk id="10" creationId="{4351DFE5-F63D-4BE0-BDA9-E3EB88F01AA5}"/>
          </ac:spMkLst>
        </pc:spChg>
        <pc:graphicFrameChg chg="add">
          <ac:chgData name="Kamarul Imran Musa " userId="0a427305-85a3-4c44-8b94-c3a2e18ab18d" providerId="ADAL" clId="{E4D9E5D8-F916-4BEE-BF3E-8F7A3E03B81E}" dt="2019-07-28T10:56:00.371" v="62" actId="26606"/>
          <ac:graphicFrameMkLst>
            <pc:docMk/>
            <pc:sldMk cId="3381827805" sldId="265"/>
            <ac:graphicFrameMk id="5" creationId="{60AC6C98-CDC7-4932-A74F-5DEB2423257E}"/>
          </ac:graphicFrameMkLst>
        </pc:graphicFrameChg>
        <pc:picChg chg="add">
          <ac:chgData name="Kamarul Imran Musa " userId="0a427305-85a3-4c44-8b94-c3a2e18ab18d" providerId="ADAL" clId="{E4D9E5D8-F916-4BEE-BF3E-8F7A3E03B81E}" dt="2019-07-28T10:56:00.371" v="62" actId="26606"/>
          <ac:picMkLst>
            <pc:docMk/>
            <pc:sldMk cId="3381827805" sldId="265"/>
            <ac:picMk id="12" creationId="{02DD2BC0-6F29-4B4F-8D61-2DCF6D2E8E73}"/>
          </ac:picMkLst>
        </pc:picChg>
      </pc:sldChg>
      <pc:sldChg chg="addSp modSp mod setBg">
        <pc:chgData name="Kamarul Imran Musa " userId="0a427305-85a3-4c44-8b94-c3a2e18ab18d" providerId="ADAL" clId="{E4D9E5D8-F916-4BEE-BF3E-8F7A3E03B81E}" dt="2019-07-28T10:57:49.481" v="80" actId="26606"/>
        <pc:sldMkLst>
          <pc:docMk/>
          <pc:sldMk cId="1198438218" sldId="266"/>
        </pc:sldMkLst>
        <pc:spChg chg="mod">
          <ac:chgData name="Kamarul Imran Musa " userId="0a427305-85a3-4c44-8b94-c3a2e18ab18d" providerId="ADAL" clId="{E4D9E5D8-F916-4BEE-BF3E-8F7A3E03B81E}" dt="2019-07-28T10:57:49.481" v="80" actId="26606"/>
          <ac:spMkLst>
            <pc:docMk/>
            <pc:sldMk cId="1198438218" sldId="266"/>
            <ac:spMk id="2" creationId="{4A12536E-345D-41EB-928C-A2ACFF7EE761}"/>
          </ac:spMkLst>
        </pc:spChg>
        <pc:spChg chg="mod">
          <ac:chgData name="Kamarul Imran Musa " userId="0a427305-85a3-4c44-8b94-c3a2e18ab18d" providerId="ADAL" clId="{E4D9E5D8-F916-4BEE-BF3E-8F7A3E03B81E}" dt="2019-07-28T10:57:49.481" v="80" actId="26606"/>
          <ac:spMkLst>
            <pc:docMk/>
            <pc:sldMk cId="1198438218" sldId="266"/>
            <ac:spMk id="3" creationId="{92C4B7A5-CAF9-479C-B7D8-AA3F857B0CBF}"/>
          </ac:spMkLst>
        </pc:spChg>
        <pc:spChg chg="add">
          <ac:chgData name="Kamarul Imran Musa " userId="0a427305-85a3-4c44-8b94-c3a2e18ab18d" providerId="ADAL" clId="{E4D9E5D8-F916-4BEE-BF3E-8F7A3E03B81E}" dt="2019-07-28T10:57:49.481" v="80" actId="26606"/>
          <ac:spMkLst>
            <pc:docMk/>
            <pc:sldMk cId="1198438218" sldId="266"/>
            <ac:spMk id="8" creationId="{8D70B121-56F4-4848-B38B-182089D909FA}"/>
          </ac:spMkLst>
        </pc:spChg>
        <pc:cxnChg chg="add">
          <ac:chgData name="Kamarul Imran Musa " userId="0a427305-85a3-4c44-8b94-c3a2e18ab18d" providerId="ADAL" clId="{E4D9E5D8-F916-4BEE-BF3E-8F7A3E03B81E}" dt="2019-07-28T10:57:49.481" v="80" actId="26606"/>
          <ac:cxnSpMkLst>
            <pc:docMk/>
            <pc:sldMk cId="1198438218" sldId="266"/>
            <ac:cxnSpMk id="10" creationId="{2D72A2C9-F3CA-4216-8BAD-FA4C970C3C4E}"/>
          </ac:cxnSpMkLst>
        </pc:cxnChg>
      </pc:sldChg>
      <pc:sldChg chg="addSp modSp mod setBg">
        <pc:chgData name="Kamarul Imran Musa " userId="0a427305-85a3-4c44-8b94-c3a2e18ab18d" providerId="ADAL" clId="{E4D9E5D8-F916-4BEE-BF3E-8F7A3E03B81E}" dt="2019-07-28T10:56:50.663" v="72" actId="26606"/>
        <pc:sldMkLst>
          <pc:docMk/>
          <pc:sldMk cId="1426254442" sldId="270"/>
        </pc:sldMkLst>
        <pc:spChg chg="mod">
          <ac:chgData name="Kamarul Imran Musa " userId="0a427305-85a3-4c44-8b94-c3a2e18ab18d" providerId="ADAL" clId="{E4D9E5D8-F916-4BEE-BF3E-8F7A3E03B81E}" dt="2019-07-28T10:56:50.663" v="72" actId="26606"/>
          <ac:spMkLst>
            <pc:docMk/>
            <pc:sldMk cId="1426254442" sldId="270"/>
            <ac:spMk id="2" creationId="{7CCA4F71-A06E-4489-A117-98F5F0AA10CB}"/>
          </ac:spMkLst>
        </pc:spChg>
        <pc:spChg chg="mod">
          <ac:chgData name="Kamarul Imran Musa " userId="0a427305-85a3-4c44-8b94-c3a2e18ab18d" providerId="ADAL" clId="{E4D9E5D8-F916-4BEE-BF3E-8F7A3E03B81E}" dt="2019-07-28T10:56:50.663" v="72" actId="26606"/>
          <ac:spMkLst>
            <pc:docMk/>
            <pc:sldMk cId="1426254442" sldId="270"/>
            <ac:spMk id="3" creationId="{92179C9A-60E9-4EA7-8289-AEC60104725E}"/>
          </ac:spMkLst>
        </pc:spChg>
        <pc:spChg chg="add">
          <ac:chgData name="Kamarul Imran Musa " userId="0a427305-85a3-4c44-8b94-c3a2e18ab18d" providerId="ADAL" clId="{E4D9E5D8-F916-4BEE-BF3E-8F7A3E03B81E}" dt="2019-07-28T10:56:50.663" v="72" actId="26606"/>
          <ac:spMkLst>
            <pc:docMk/>
            <pc:sldMk cId="1426254442" sldId="270"/>
            <ac:spMk id="8" creationId="{3B854194-185D-494D-905C-7C7CB2E30F6E}"/>
          </ac:spMkLst>
        </pc:spChg>
        <pc:spChg chg="add">
          <ac:chgData name="Kamarul Imran Musa " userId="0a427305-85a3-4c44-8b94-c3a2e18ab18d" providerId="ADAL" clId="{E4D9E5D8-F916-4BEE-BF3E-8F7A3E03B81E}" dt="2019-07-28T10:56:50.663" v="72" actId="26606"/>
          <ac:spMkLst>
            <pc:docMk/>
            <pc:sldMk cId="1426254442" sldId="270"/>
            <ac:spMk id="10" creationId="{B4F5FA0D-0104-4987-8241-EFF7C85B88DE}"/>
          </ac:spMkLst>
        </pc:spChg>
        <pc:picChg chg="add">
          <ac:chgData name="Kamarul Imran Musa " userId="0a427305-85a3-4c44-8b94-c3a2e18ab18d" providerId="ADAL" clId="{E4D9E5D8-F916-4BEE-BF3E-8F7A3E03B81E}" dt="2019-07-28T10:56:50.663" v="72" actId="26606"/>
          <ac:picMkLst>
            <pc:docMk/>
            <pc:sldMk cId="1426254442" sldId="270"/>
            <ac:picMk id="12" creationId="{2897127E-6CEF-446C-BE87-93B7C46E49D1}"/>
          </ac:picMkLst>
        </pc:picChg>
      </pc:sldChg>
      <pc:sldChg chg="addSp delSp modSp mod setBg">
        <pc:chgData name="Kamarul Imran Musa " userId="0a427305-85a3-4c44-8b94-c3a2e18ab18d" providerId="ADAL" clId="{E4D9E5D8-F916-4BEE-BF3E-8F7A3E03B81E}" dt="2019-07-28T10:55:15.155" v="58" actId="14100"/>
        <pc:sldMkLst>
          <pc:docMk/>
          <pc:sldMk cId="1534935259" sldId="272"/>
        </pc:sldMkLst>
        <pc:spChg chg="mod">
          <ac:chgData name="Kamarul Imran Musa " userId="0a427305-85a3-4c44-8b94-c3a2e18ab18d" providerId="ADAL" clId="{E4D9E5D8-F916-4BEE-BF3E-8F7A3E03B81E}" dt="2019-07-28T10:55:15.155" v="58" actId="14100"/>
          <ac:spMkLst>
            <pc:docMk/>
            <pc:sldMk cId="1534935259" sldId="272"/>
            <ac:spMk id="2" creationId="{0475528B-F4BC-4A70-9A2F-D2AC932252A5}"/>
          </ac:spMkLst>
        </pc:spChg>
        <pc:spChg chg="del">
          <ac:chgData name="Kamarul Imran Musa " userId="0a427305-85a3-4c44-8b94-c3a2e18ab18d" providerId="ADAL" clId="{E4D9E5D8-F916-4BEE-BF3E-8F7A3E03B81E}" dt="2019-07-28T10:53:42.423" v="49" actId="26606"/>
          <ac:spMkLst>
            <pc:docMk/>
            <pc:sldMk cId="1534935259" sldId="272"/>
            <ac:spMk id="3" creationId="{307EC4F3-49EE-41D8-8740-1EAC4571393D}"/>
          </ac:spMkLst>
        </pc:spChg>
        <pc:spChg chg="add">
          <ac:chgData name="Kamarul Imran Musa " userId="0a427305-85a3-4c44-8b94-c3a2e18ab18d" providerId="ADAL" clId="{E4D9E5D8-F916-4BEE-BF3E-8F7A3E03B81E}" dt="2019-07-28T10:53:42.423" v="49" actId="26606"/>
          <ac:spMkLst>
            <pc:docMk/>
            <pc:sldMk cId="1534935259" sldId="272"/>
            <ac:spMk id="10" creationId="{46C2E80F-49A6-4372-B103-219D417A55ED}"/>
          </ac:spMkLst>
        </pc:spChg>
        <pc:graphicFrameChg chg="add mod">
          <ac:chgData name="Kamarul Imran Musa " userId="0a427305-85a3-4c44-8b94-c3a2e18ab18d" providerId="ADAL" clId="{E4D9E5D8-F916-4BEE-BF3E-8F7A3E03B81E}" dt="2019-07-28T10:55:00.214" v="57"/>
          <ac:graphicFrameMkLst>
            <pc:docMk/>
            <pc:sldMk cId="1534935259" sldId="272"/>
            <ac:graphicFrameMk id="5" creationId="{155EE16B-0DAE-41FA-9894-293F59303E5B}"/>
          </ac:graphicFrameMkLst>
        </pc:graphicFrameChg>
      </pc:sldChg>
      <pc:sldChg chg="addSp delSp modSp mod setBg">
        <pc:chgData name="Kamarul Imran Musa " userId="0a427305-85a3-4c44-8b94-c3a2e18ab18d" providerId="ADAL" clId="{E4D9E5D8-F916-4BEE-BF3E-8F7A3E03B81E}" dt="2019-07-28T10:56:04.674" v="63" actId="26606"/>
        <pc:sldMkLst>
          <pc:docMk/>
          <pc:sldMk cId="2489401809" sldId="273"/>
        </pc:sldMkLst>
        <pc:spChg chg="mod">
          <ac:chgData name="Kamarul Imran Musa " userId="0a427305-85a3-4c44-8b94-c3a2e18ab18d" providerId="ADAL" clId="{E4D9E5D8-F916-4BEE-BF3E-8F7A3E03B81E}" dt="2019-07-28T10:56:04.674" v="63" actId="26606"/>
          <ac:spMkLst>
            <pc:docMk/>
            <pc:sldMk cId="2489401809" sldId="273"/>
            <ac:spMk id="2" creationId="{1C0B2AA6-2BCB-4B00-B7B8-D15685AD865B}"/>
          </ac:spMkLst>
        </pc:spChg>
        <pc:spChg chg="del">
          <ac:chgData name="Kamarul Imran Musa " userId="0a427305-85a3-4c44-8b94-c3a2e18ab18d" providerId="ADAL" clId="{E4D9E5D8-F916-4BEE-BF3E-8F7A3E03B81E}" dt="2019-07-28T10:56:04.674" v="63" actId="26606"/>
          <ac:spMkLst>
            <pc:docMk/>
            <pc:sldMk cId="2489401809" sldId="273"/>
            <ac:spMk id="3" creationId="{CE96A1D9-FE04-4275-8FF7-80E0AE587D56}"/>
          </ac:spMkLst>
        </pc:spChg>
        <pc:spChg chg="add">
          <ac:chgData name="Kamarul Imran Musa " userId="0a427305-85a3-4c44-8b94-c3a2e18ab18d" providerId="ADAL" clId="{E4D9E5D8-F916-4BEE-BF3E-8F7A3E03B81E}" dt="2019-07-28T10:56:04.674" v="63" actId="26606"/>
          <ac:spMkLst>
            <pc:docMk/>
            <pc:sldMk cId="2489401809" sldId="273"/>
            <ac:spMk id="10" creationId="{4351DFE5-F63D-4BE0-BDA9-E3EB88F01AA5}"/>
          </ac:spMkLst>
        </pc:spChg>
        <pc:graphicFrameChg chg="add">
          <ac:chgData name="Kamarul Imran Musa " userId="0a427305-85a3-4c44-8b94-c3a2e18ab18d" providerId="ADAL" clId="{E4D9E5D8-F916-4BEE-BF3E-8F7A3E03B81E}" dt="2019-07-28T10:56:04.674" v="63" actId="26606"/>
          <ac:graphicFrameMkLst>
            <pc:docMk/>
            <pc:sldMk cId="2489401809" sldId="273"/>
            <ac:graphicFrameMk id="5" creationId="{466EC631-0549-4AE7-B091-C955B6F8668C}"/>
          </ac:graphicFrameMkLst>
        </pc:graphicFrameChg>
        <pc:picChg chg="add">
          <ac:chgData name="Kamarul Imran Musa " userId="0a427305-85a3-4c44-8b94-c3a2e18ab18d" providerId="ADAL" clId="{E4D9E5D8-F916-4BEE-BF3E-8F7A3E03B81E}" dt="2019-07-28T10:56:04.674" v="63" actId="26606"/>
          <ac:picMkLst>
            <pc:docMk/>
            <pc:sldMk cId="2489401809" sldId="273"/>
            <ac:picMk id="12" creationId="{02DD2BC0-6F29-4B4F-8D61-2DCF6D2E8E73}"/>
          </ac:picMkLst>
        </pc:picChg>
      </pc:sldChg>
      <pc:sldChg chg="addSp delSp modSp mod setBg">
        <pc:chgData name="Kamarul Imran Musa " userId="0a427305-85a3-4c44-8b94-c3a2e18ab18d" providerId="ADAL" clId="{E4D9E5D8-F916-4BEE-BF3E-8F7A3E03B81E}" dt="2019-07-28T10:56:10.028" v="64" actId="26606"/>
        <pc:sldMkLst>
          <pc:docMk/>
          <pc:sldMk cId="184864636" sldId="274"/>
        </pc:sldMkLst>
        <pc:spChg chg="mod">
          <ac:chgData name="Kamarul Imran Musa " userId="0a427305-85a3-4c44-8b94-c3a2e18ab18d" providerId="ADAL" clId="{E4D9E5D8-F916-4BEE-BF3E-8F7A3E03B81E}" dt="2019-07-28T10:56:10.028" v="64" actId="26606"/>
          <ac:spMkLst>
            <pc:docMk/>
            <pc:sldMk cId="184864636" sldId="274"/>
            <ac:spMk id="2" creationId="{B3AF44D9-97B5-4DAF-92E5-9077263442F2}"/>
          </ac:spMkLst>
        </pc:spChg>
        <pc:spChg chg="del">
          <ac:chgData name="Kamarul Imran Musa " userId="0a427305-85a3-4c44-8b94-c3a2e18ab18d" providerId="ADAL" clId="{E4D9E5D8-F916-4BEE-BF3E-8F7A3E03B81E}" dt="2019-07-28T10:56:10.028" v="64" actId="26606"/>
          <ac:spMkLst>
            <pc:docMk/>
            <pc:sldMk cId="184864636" sldId="274"/>
            <ac:spMk id="3" creationId="{5E7F8A6D-D85F-4DA6-A83F-E918984F1011}"/>
          </ac:spMkLst>
        </pc:spChg>
        <pc:spChg chg="add">
          <ac:chgData name="Kamarul Imran Musa " userId="0a427305-85a3-4c44-8b94-c3a2e18ab18d" providerId="ADAL" clId="{E4D9E5D8-F916-4BEE-BF3E-8F7A3E03B81E}" dt="2019-07-28T10:56:10.028" v="64" actId="26606"/>
          <ac:spMkLst>
            <pc:docMk/>
            <pc:sldMk cId="184864636" sldId="274"/>
            <ac:spMk id="10" creationId="{46C2E80F-49A6-4372-B103-219D417A55ED}"/>
          </ac:spMkLst>
        </pc:spChg>
        <pc:graphicFrameChg chg="add">
          <ac:chgData name="Kamarul Imran Musa " userId="0a427305-85a3-4c44-8b94-c3a2e18ab18d" providerId="ADAL" clId="{E4D9E5D8-F916-4BEE-BF3E-8F7A3E03B81E}" dt="2019-07-28T10:56:10.028" v="64" actId="26606"/>
          <ac:graphicFrameMkLst>
            <pc:docMk/>
            <pc:sldMk cId="184864636" sldId="274"/>
            <ac:graphicFrameMk id="5" creationId="{7D1E062F-CD9A-4593-AFD9-E4C4EEEA0293}"/>
          </ac:graphicFrameMkLst>
        </pc:graphicFrameChg>
      </pc:sldChg>
      <pc:sldChg chg="modSp">
        <pc:chgData name="Kamarul Imran Musa " userId="0a427305-85a3-4c44-8b94-c3a2e18ab18d" providerId="ADAL" clId="{E4D9E5D8-F916-4BEE-BF3E-8F7A3E03B81E}" dt="2019-07-28T10:56:40.609" v="71" actId="14100"/>
        <pc:sldMkLst>
          <pc:docMk/>
          <pc:sldMk cId="2268923728" sldId="277"/>
        </pc:sldMkLst>
        <pc:spChg chg="mod">
          <ac:chgData name="Kamarul Imran Musa " userId="0a427305-85a3-4c44-8b94-c3a2e18ab18d" providerId="ADAL" clId="{E4D9E5D8-F916-4BEE-BF3E-8F7A3E03B81E}" dt="2019-07-28T10:56:40.609" v="71" actId="14100"/>
          <ac:spMkLst>
            <pc:docMk/>
            <pc:sldMk cId="2268923728" sldId="277"/>
            <ac:spMk id="3" creationId="{FF2D6FDC-D8B8-40A8-BA41-89DF35F1A37E}"/>
          </ac:spMkLst>
        </pc:spChg>
        <pc:picChg chg="mod">
          <ac:chgData name="Kamarul Imran Musa " userId="0a427305-85a3-4c44-8b94-c3a2e18ab18d" providerId="ADAL" clId="{E4D9E5D8-F916-4BEE-BF3E-8F7A3E03B81E}" dt="2019-07-28T10:56:37.449" v="70" actId="14100"/>
          <ac:picMkLst>
            <pc:docMk/>
            <pc:sldMk cId="2268923728" sldId="277"/>
            <ac:picMk id="4" creationId="{5CC4E8FE-C0F3-4AEA-B6FA-93DD5D4E0F02}"/>
          </ac:picMkLst>
        </pc:picChg>
      </pc:sldChg>
      <pc:sldChg chg="modSp">
        <pc:chgData name="Kamarul Imran Musa " userId="0a427305-85a3-4c44-8b94-c3a2e18ab18d" providerId="ADAL" clId="{E4D9E5D8-F916-4BEE-BF3E-8F7A3E03B81E}" dt="2019-07-28T10:57:19.243" v="75" actId="14100"/>
        <pc:sldMkLst>
          <pc:docMk/>
          <pc:sldMk cId="1715460298" sldId="280"/>
        </pc:sldMkLst>
        <pc:picChg chg="mod">
          <ac:chgData name="Kamarul Imran Musa " userId="0a427305-85a3-4c44-8b94-c3a2e18ab18d" providerId="ADAL" clId="{E4D9E5D8-F916-4BEE-BF3E-8F7A3E03B81E}" dt="2019-07-28T10:57:19.243" v="75" actId="14100"/>
          <ac:picMkLst>
            <pc:docMk/>
            <pc:sldMk cId="1715460298" sldId="280"/>
            <ac:picMk id="9" creationId="{25F58E92-11BE-4A06-9207-51695DBADB22}"/>
          </ac:picMkLst>
        </pc:picChg>
      </pc:sldChg>
      <pc:sldChg chg="addSp modSp mod setBg">
        <pc:chgData name="Kamarul Imran Musa " userId="0a427305-85a3-4c44-8b94-c3a2e18ab18d" providerId="ADAL" clId="{E4D9E5D8-F916-4BEE-BF3E-8F7A3E03B81E}" dt="2019-07-28T10:57:30.286" v="76" actId="26606"/>
        <pc:sldMkLst>
          <pc:docMk/>
          <pc:sldMk cId="1881664208" sldId="281"/>
        </pc:sldMkLst>
        <pc:spChg chg="mod">
          <ac:chgData name="Kamarul Imran Musa " userId="0a427305-85a3-4c44-8b94-c3a2e18ab18d" providerId="ADAL" clId="{E4D9E5D8-F916-4BEE-BF3E-8F7A3E03B81E}" dt="2019-07-28T10:57:30.286" v="76" actId="26606"/>
          <ac:spMkLst>
            <pc:docMk/>
            <pc:sldMk cId="1881664208" sldId="281"/>
            <ac:spMk id="2" creationId="{7FDF8FF8-A752-4FA7-AC23-8128E533A8A0}"/>
          </ac:spMkLst>
        </pc:spChg>
        <pc:spChg chg="mod">
          <ac:chgData name="Kamarul Imran Musa " userId="0a427305-85a3-4c44-8b94-c3a2e18ab18d" providerId="ADAL" clId="{E4D9E5D8-F916-4BEE-BF3E-8F7A3E03B81E}" dt="2019-07-28T10:57:30.286" v="76" actId="26606"/>
          <ac:spMkLst>
            <pc:docMk/>
            <pc:sldMk cId="1881664208" sldId="281"/>
            <ac:spMk id="3" creationId="{0FFFC528-E8FF-4356-BA9C-725C12260652}"/>
          </ac:spMkLst>
        </pc:spChg>
        <pc:spChg chg="add">
          <ac:chgData name="Kamarul Imran Musa " userId="0a427305-85a3-4c44-8b94-c3a2e18ab18d" providerId="ADAL" clId="{E4D9E5D8-F916-4BEE-BF3E-8F7A3E03B81E}" dt="2019-07-28T10:57:30.286" v="76" actId="26606"/>
          <ac:spMkLst>
            <pc:docMk/>
            <pc:sldMk cId="1881664208" sldId="281"/>
            <ac:spMk id="8" creationId="{3B854194-185D-494D-905C-7C7CB2E30F6E}"/>
          </ac:spMkLst>
        </pc:spChg>
        <pc:spChg chg="add">
          <ac:chgData name="Kamarul Imran Musa " userId="0a427305-85a3-4c44-8b94-c3a2e18ab18d" providerId="ADAL" clId="{E4D9E5D8-F916-4BEE-BF3E-8F7A3E03B81E}" dt="2019-07-28T10:57:30.286" v="76" actId="26606"/>
          <ac:spMkLst>
            <pc:docMk/>
            <pc:sldMk cId="1881664208" sldId="281"/>
            <ac:spMk id="10" creationId="{B4F5FA0D-0104-4987-8241-EFF7C85B88DE}"/>
          </ac:spMkLst>
        </pc:spChg>
        <pc:picChg chg="add">
          <ac:chgData name="Kamarul Imran Musa " userId="0a427305-85a3-4c44-8b94-c3a2e18ab18d" providerId="ADAL" clId="{E4D9E5D8-F916-4BEE-BF3E-8F7A3E03B81E}" dt="2019-07-28T10:57:30.286" v="76" actId="26606"/>
          <ac:picMkLst>
            <pc:docMk/>
            <pc:sldMk cId="1881664208" sldId="281"/>
            <ac:picMk id="12" creationId="{2897127E-6CEF-446C-BE87-93B7C46E49D1}"/>
          </ac:picMkLst>
        </pc:picChg>
      </pc:sldChg>
      <pc:sldChg chg="modSp">
        <pc:chgData name="Kamarul Imran Musa " userId="0a427305-85a3-4c44-8b94-c3a2e18ab18d" providerId="ADAL" clId="{E4D9E5D8-F916-4BEE-BF3E-8F7A3E03B81E}" dt="2019-07-28T10:57:44.938" v="79" actId="1076"/>
        <pc:sldMkLst>
          <pc:docMk/>
          <pc:sldMk cId="1498066041" sldId="282"/>
        </pc:sldMkLst>
        <pc:spChg chg="mod">
          <ac:chgData name="Kamarul Imran Musa " userId="0a427305-85a3-4c44-8b94-c3a2e18ab18d" providerId="ADAL" clId="{E4D9E5D8-F916-4BEE-BF3E-8F7A3E03B81E}" dt="2019-07-28T10:57:37.445" v="77" actId="1076"/>
          <ac:spMkLst>
            <pc:docMk/>
            <pc:sldMk cId="1498066041" sldId="282"/>
            <ac:spMk id="5" creationId="{2036F0DB-8EAB-4CF6-8A5E-4D2A12182838}"/>
          </ac:spMkLst>
        </pc:spChg>
        <pc:picChg chg="mod">
          <ac:chgData name="Kamarul Imran Musa " userId="0a427305-85a3-4c44-8b94-c3a2e18ab18d" providerId="ADAL" clId="{E4D9E5D8-F916-4BEE-BF3E-8F7A3E03B81E}" dt="2019-07-28T10:57:44.938" v="79" actId="1076"/>
          <ac:picMkLst>
            <pc:docMk/>
            <pc:sldMk cId="1498066041" sldId="282"/>
            <ac:picMk id="4" creationId="{27AD464A-BC8E-4EF1-B57D-7BD975FED341}"/>
          </ac:picMkLst>
        </pc:picChg>
      </pc:sldChg>
      <pc:sldChg chg="addSp modSp mod setBg">
        <pc:chgData name="Kamarul Imran Musa " userId="0a427305-85a3-4c44-8b94-c3a2e18ab18d" providerId="ADAL" clId="{E4D9E5D8-F916-4BEE-BF3E-8F7A3E03B81E}" dt="2019-07-28T10:58:16.282" v="81" actId="26606"/>
        <pc:sldMkLst>
          <pc:docMk/>
          <pc:sldMk cId="134630154" sldId="284"/>
        </pc:sldMkLst>
        <pc:spChg chg="mod">
          <ac:chgData name="Kamarul Imran Musa " userId="0a427305-85a3-4c44-8b94-c3a2e18ab18d" providerId="ADAL" clId="{E4D9E5D8-F916-4BEE-BF3E-8F7A3E03B81E}" dt="2019-07-28T10:58:16.282" v="81" actId="26606"/>
          <ac:spMkLst>
            <pc:docMk/>
            <pc:sldMk cId="134630154" sldId="284"/>
            <ac:spMk id="2" creationId="{4938CB0B-12C1-4D72-A2FC-07438E4240B2}"/>
          </ac:spMkLst>
        </pc:spChg>
        <pc:spChg chg="mod">
          <ac:chgData name="Kamarul Imran Musa " userId="0a427305-85a3-4c44-8b94-c3a2e18ab18d" providerId="ADAL" clId="{E4D9E5D8-F916-4BEE-BF3E-8F7A3E03B81E}" dt="2019-07-28T10:58:16.282" v="81" actId="26606"/>
          <ac:spMkLst>
            <pc:docMk/>
            <pc:sldMk cId="134630154" sldId="284"/>
            <ac:spMk id="3" creationId="{BABE5076-59E1-41F2-AE9E-19A2F84D5219}"/>
          </ac:spMkLst>
        </pc:spChg>
        <pc:spChg chg="mod">
          <ac:chgData name="Kamarul Imran Musa " userId="0a427305-85a3-4c44-8b94-c3a2e18ab18d" providerId="ADAL" clId="{E4D9E5D8-F916-4BEE-BF3E-8F7A3E03B81E}" dt="2019-07-28T10:58:16.282" v="81" actId="26606"/>
          <ac:spMkLst>
            <pc:docMk/>
            <pc:sldMk cId="134630154" sldId="284"/>
            <ac:spMk id="4" creationId="{5D5E8B6E-840C-4C33-A4BE-B64B3B72A124}"/>
          </ac:spMkLst>
        </pc:spChg>
        <pc:spChg chg="add">
          <ac:chgData name="Kamarul Imran Musa " userId="0a427305-85a3-4c44-8b94-c3a2e18ab18d" providerId="ADAL" clId="{E4D9E5D8-F916-4BEE-BF3E-8F7A3E03B81E}" dt="2019-07-28T10:58:16.282" v="81" actId="26606"/>
          <ac:spMkLst>
            <pc:docMk/>
            <pc:sldMk cId="134630154" sldId="284"/>
            <ac:spMk id="9" creationId="{8CA06CD6-90CA-4C45-856C-6771339E1E22}"/>
          </ac:spMkLst>
        </pc:spChg>
        <pc:cxnChg chg="add">
          <ac:chgData name="Kamarul Imran Musa " userId="0a427305-85a3-4c44-8b94-c3a2e18ab18d" providerId="ADAL" clId="{E4D9E5D8-F916-4BEE-BF3E-8F7A3E03B81E}" dt="2019-07-28T10:58:16.282" v="81" actId="26606"/>
          <ac:cxnSpMkLst>
            <pc:docMk/>
            <pc:sldMk cId="134630154" sldId="284"/>
            <ac:cxnSpMk id="11" creationId="{5021601D-2758-4B15-A31C-FDA184C51B3A}"/>
          </ac:cxnSpMkLst>
        </pc:cxnChg>
      </pc:sldChg>
      <pc:sldChg chg="addSp modSp mod setBg">
        <pc:chgData name="Kamarul Imran Musa " userId="0a427305-85a3-4c44-8b94-c3a2e18ab18d" providerId="ADAL" clId="{E4D9E5D8-F916-4BEE-BF3E-8F7A3E03B81E}" dt="2019-07-28T10:58:21.964" v="82" actId="26606"/>
        <pc:sldMkLst>
          <pc:docMk/>
          <pc:sldMk cId="3409907435" sldId="285"/>
        </pc:sldMkLst>
        <pc:spChg chg="mod">
          <ac:chgData name="Kamarul Imran Musa " userId="0a427305-85a3-4c44-8b94-c3a2e18ab18d" providerId="ADAL" clId="{E4D9E5D8-F916-4BEE-BF3E-8F7A3E03B81E}" dt="2019-07-28T10:58:21.964" v="82" actId="26606"/>
          <ac:spMkLst>
            <pc:docMk/>
            <pc:sldMk cId="3409907435" sldId="285"/>
            <ac:spMk id="2" creationId="{D3EDA85A-7ED6-4814-AC52-C821CB4921AD}"/>
          </ac:spMkLst>
        </pc:spChg>
        <pc:spChg chg="mod">
          <ac:chgData name="Kamarul Imran Musa " userId="0a427305-85a3-4c44-8b94-c3a2e18ab18d" providerId="ADAL" clId="{E4D9E5D8-F916-4BEE-BF3E-8F7A3E03B81E}" dt="2019-07-28T10:58:21.964" v="82" actId="26606"/>
          <ac:spMkLst>
            <pc:docMk/>
            <pc:sldMk cId="3409907435" sldId="285"/>
            <ac:spMk id="3" creationId="{01EDD8F4-A600-4FA3-9BA1-971311B9D7E3}"/>
          </ac:spMkLst>
        </pc:spChg>
        <pc:spChg chg="mod">
          <ac:chgData name="Kamarul Imran Musa " userId="0a427305-85a3-4c44-8b94-c3a2e18ab18d" providerId="ADAL" clId="{E4D9E5D8-F916-4BEE-BF3E-8F7A3E03B81E}" dt="2019-07-28T10:58:21.964" v="82" actId="26606"/>
          <ac:spMkLst>
            <pc:docMk/>
            <pc:sldMk cId="3409907435" sldId="285"/>
            <ac:spMk id="4" creationId="{4836AAA1-3AB5-476A-B2A6-AD062CBD871C}"/>
          </ac:spMkLst>
        </pc:spChg>
        <pc:spChg chg="add">
          <ac:chgData name="Kamarul Imran Musa " userId="0a427305-85a3-4c44-8b94-c3a2e18ab18d" providerId="ADAL" clId="{E4D9E5D8-F916-4BEE-BF3E-8F7A3E03B81E}" dt="2019-07-28T10:58:21.964" v="82" actId="26606"/>
          <ac:spMkLst>
            <pc:docMk/>
            <pc:sldMk cId="3409907435" sldId="285"/>
            <ac:spMk id="9" creationId="{8CA06CD6-90CA-4C45-856C-6771339E1E22}"/>
          </ac:spMkLst>
        </pc:spChg>
        <pc:cxnChg chg="add">
          <ac:chgData name="Kamarul Imran Musa " userId="0a427305-85a3-4c44-8b94-c3a2e18ab18d" providerId="ADAL" clId="{E4D9E5D8-F916-4BEE-BF3E-8F7A3E03B81E}" dt="2019-07-28T10:58:21.964" v="82" actId="26606"/>
          <ac:cxnSpMkLst>
            <pc:docMk/>
            <pc:sldMk cId="3409907435" sldId="285"/>
            <ac:cxnSpMk id="11" creationId="{5021601D-2758-4B15-A31C-FDA184C51B3A}"/>
          </ac:cxnSpMkLst>
        </pc:cxnChg>
      </pc:sldChg>
      <pc:sldChg chg="modSp">
        <pc:chgData name="Kamarul Imran Musa " userId="0a427305-85a3-4c44-8b94-c3a2e18ab18d" providerId="ADAL" clId="{E4D9E5D8-F916-4BEE-BF3E-8F7A3E03B81E}" dt="2019-07-28T10:58:34.776" v="85" actId="14100"/>
        <pc:sldMkLst>
          <pc:docMk/>
          <pc:sldMk cId="2599121492" sldId="286"/>
        </pc:sldMkLst>
        <pc:spChg chg="mod">
          <ac:chgData name="Kamarul Imran Musa " userId="0a427305-85a3-4c44-8b94-c3a2e18ab18d" providerId="ADAL" clId="{E4D9E5D8-F916-4BEE-BF3E-8F7A3E03B81E}" dt="2019-07-28T10:58:30.433" v="83" actId="14100"/>
          <ac:spMkLst>
            <pc:docMk/>
            <pc:sldMk cId="2599121492" sldId="286"/>
            <ac:spMk id="3" creationId="{41B452FA-20C5-41F7-87D5-16634661A3B1}"/>
          </ac:spMkLst>
        </pc:spChg>
        <pc:picChg chg="mod">
          <ac:chgData name="Kamarul Imran Musa " userId="0a427305-85a3-4c44-8b94-c3a2e18ab18d" providerId="ADAL" clId="{E4D9E5D8-F916-4BEE-BF3E-8F7A3E03B81E}" dt="2019-07-28T10:58:34.776" v="85" actId="14100"/>
          <ac:picMkLst>
            <pc:docMk/>
            <pc:sldMk cId="2599121492" sldId="286"/>
            <ac:picMk id="2056" creationId="{309134BA-0BEE-4CE0-907D-2E5A6BFD3A47}"/>
          </ac:picMkLst>
        </pc:picChg>
      </pc:sldChg>
      <pc:sldChg chg="modSp">
        <pc:chgData name="Kamarul Imran Musa " userId="0a427305-85a3-4c44-8b94-c3a2e18ab18d" providerId="ADAL" clId="{E4D9E5D8-F916-4BEE-BF3E-8F7A3E03B81E}" dt="2019-07-28T10:58:43.856" v="88" actId="14100"/>
        <pc:sldMkLst>
          <pc:docMk/>
          <pc:sldMk cId="2930022573" sldId="287"/>
        </pc:sldMkLst>
        <pc:spChg chg="mod">
          <ac:chgData name="Kamarul Imran Musa " userId="0a427305-85a3-4c44-8b94-c3a2e18ab18d" providerId="ADAL" clId="{E4D9E5D8-F916-4BEE-BF3E-8F7A3E03B81E}" dt="2019-07-28T10:58:40.289" v="86" actId="14100"/>
          <ac:spMkLst>
            <pc:docMk/>
            <pc:sldMk cId="2930022573" sldId="287"/>
            <ac:spMk id="3" creationId="{EF1403E7-9F61-4A29-91E7-8D4DADCF2991}"/>
          </ac:spMkLst>
        </pc:spChg>
        <pc:picChg chg="mod">
          <ac:chgData name="Kamarul Imran Musa " userId="0a427305-85a3-4c44-8b94-c3a2e18ab18d" providerId="ADAL" clId="{E4D9E5D8-F916-4BEE-BF3E-8F7A3E03B81E}" dt="2019-07-28T10:58:43.856" v="88" actId="14100"/>
          <ac:picMkLst>
            <pc:docMk/>
            <pc:sldMk cId="2930022573" sldId="287"/>
            <ac:picMk id="1026" creationId="{96B1BD38-EFDF-430C-B314-14C96989BBBB}"/>
          </ac:picMkLst>
        </pc:picChg>
      </pc:sldChg>
      <pc:sldChg chg="modSp">
        <pc:chgData name="Kamarul Imran Musa " userId="0a427305-85a3-4c44-8b94-c3a2e18ab18d" providerId="ADAL" clId="{E4D9E5D8-F916-4BEE-BF3E-8F7A3E03B81E}" dt="2019-07-28T10:58:55.499" v="91" actId="14100"/>
        <pc:sldMkLst>
          <pc:docMk/>
          <pc:sldMk cId="3501456849" sldId="288"/>
        </pc:sldMkLst>
        <pc:spChg chg="mod">
          <ac:chgData name="Kamarul Imran Musa " userId="0a427305-85a3-4c44-8b94-c3a2e18ab18d" providerId="ADAL" clId="{E4D9E5D8-F916-4BEE-BF3E-8F7A3E03B81E}" dt="2019-07-28T10:58:51.359" v="89" actId="14100"/>
          <ac:spMkLst>
            <pc:docMk/>
            <pc:sldMk cId="3501456849" sldId="288"/>
            <ac:spMk id="3" creationId="{D022C2E4-52F5-4A29-BC3C-7EC585CFF867}"/>
          </ac:spMkLst>
        </pc:spChg>
        <pc:picChg chg="mod">
          <ac:chgData name="Kamarul Imran Musa " userId="0a427305-85a3-4c44-8b94-c3a2e18ab18d" providerId="ADAL" clId="{E4D9E5D8-F916-4BEE-BF3E-8F7A3E03B81E}" dt="2019-07-28T10:58:55.499" v="91" actId="14100"/>
          <ac:picMkLst>
            <pc:docMk/>
            <pc:sldMk cId="3501456849" sldId="288"/>
            <ac:picMk id="3074" creationId="{0F47EDF7-DA11-4233-AAFC-3AE1C3AE2974}"/>
          </ac:picMkLst>
        </pc:picChg>
      </pc:sldChg>
    </pc:docChg>
  </pc:docChgLst>
</pc:chgInfo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32174E-33DE-46FF-902E-B2C2763CA486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7329788-60C6-487E-8274-EB9EAAC2FFDF}">
      <dgm:prSet custT="1"/>
      <dgm:spPr/>
      <dgm:t>
        <a:bodyPr/>
        <a:lstStyle/>
        <a:p>
          <a:r>
            <a:rPr lang="en-US" sz="2400"/>
            <a:t>Understand</a:t>
          </a:r>
        </a:p>
      </dgm:t>
    </dgm:pt>
    <dgm:pt modelId="{902AD95C-7873-4FFD-BE45-25A6EC2FE6BE}" type="parTrans" cxnId="{92D34545-8794-4D48-BDFC-D0B9573A85E9}">
      <dgm:prSet/>
      <dgm:spPr/>
      <dgm:t>
        <a:bodyPr/>
        <a:lstStyle/>
        <a:p>
          <a:endParaRPr lang="en-US" sz="2400"/>
        </a:p>
      </dgm:t>
    </dgm:pt>
    <dgm:pt modelId="{AB6F1B56-7B47-4176-940E-12B1B9022E7A}" type="sibTrans" cxnId="{92D34545-8794-4D48-BDFC-D0B9573A85E9}">
      <dgm:prSet/>
      <dgm:spPr/>
      <dgm:t>
        <a:bodyPr/>
        <a:lstStyle/>
        <a:p>
          <a:endParaRPr lang="en-US" sz="2400"/>
        </a:p>
      </dgm:t>
    </dgm:pt>
    <dgm:pt modelId="{BEE570DF-6929-4E4B-A3D8-01BA38971AB8}">
      <dgm:prSet custT="1"/>
      <dgm:spPr/>
      <dgm:t>
        <a:bodyPr/>
        <a:lstStyle/>
        <a:p>
          <a:r>
            <a:rPr lang="en-US" sz="2400"/>
            <a:t>Understand why we need data visualization</a:t>
          </a:r>
        </a:p>
      </dgm:t>
    </dgm:pt>
    <dgm:pt modelId="{1D69585D-498E-4E99-8354-ECCB8DDD7BD8}" type="parTrans" cxnId="{3B4BEB28-6862-46C5-B017-3A7944A153E1}">
      <dgm:prSet/>
      <dgm:spPr/>
      <dgm:t>
        <a:bodyPr/>
        <a:lstStyle/>
        <a:p>
          <a:endParaRPr lang="en-US" sz="2400"/>
        </a:p>
      </dgm:t>
    </dgm:pt>
    <dgm:pt modelId="{3BDD8E88-B194-4B0D-B8F1-BA17E9CD18FD}" type="sibTrans" cxnId="{3B4BEB28-6862-46C5-B017-3A7944A153E1}">
      <dgm:prSet/>
      <dgm:spPr/>
      <dgm:t>
        <a:bodyPr/>
        <a:lstStyle/>
        <a:p>
          <a:endParaRPr lang="en-US" sz="2400"/>
        </a:p>
      </dgm:t>
    </dgm:pt>
    <dgm:pt modelId="{E6715655-D97B-4004-B2D3-EA3B8F5B75FE}">
      <dgm:prSet custT="1"/>
      <dgm:spPr/>
      <dgm:t>
        <a:bodyPr/>
        <a:lstStyle/>
        <a:p>
          <a:r>
            <a:rPr lang="en-US" sz="2400" dirty="0"/>
            <a:t>Understand</a:t>
          </a:r>
        </a:p>
      </dgm:t>
    </dgm:pt>
    <dgm:pt modelId="{CA1E13E3-7DB1-4CD4-8BB8-BB951FE65111}" type="parTrans" cxnId="{20D67E2E-5C3B-42F2-9208-2E3923B54B9A}">
      <dgm:prSet/>
      <dgm:spPr/>
      <dgm:t>
        <a:bodyPr/>
        <a:lstStyle/>
        <a:p>
          <a:endParaRPr lang="en-US" sz="2400"/>
        </a:p>
      </dgm:t>
    </dgm:pt>
    <dgm:pt modelId="{35506C78-F086-40F9-B42C-B8A7351E68D8}" type="sibTrans" cxnId="{20D67E2E-5C3B-42F2-9208-2E3923B54B9A}">
      <dgm:prSet/>
      <dgm:spPr/>
      <dgm:t>
        <a:bodyPr/>
        <a:lstStyle/>
        <a:p>
          <a:endParaRPr lang="en-US" sz="2400"/>
        </a:p>
      </dgm:t>
    </dgm:pt>
    <dgm:pt modelId="{64BB571E-1170-41E4-9F28-DD9981314187}">
      <dgm:prSet custT="1"/>
      <dgm:spPr/>
      <dgm:t>
        <a:bodyPr/>
        <a:lstStyle/>
        <a:p>
          <a:r>
            <a:rPr lang="en-US" sz="2400"/>
            <a:t>Understand principles of data visualization</a:t>
          </a:r>
        </a:p>
      </dgm:t>
    </dgm:pt>
    <dgm:pt modelId="{A81D5455-E61F-4BA9-B585-41E228FD43C9}" type="parTrans" cxnId="{745ECCD8-077C-4D08-AAFB-5193B1A07FC8}">
      <dgm:prSet/>
      <dgm:spPr/>
      <dgm:t>
        <a:bodyPr/>
        <a:lstStyle/>
        <a:p>
          <a:endParaRPr lang="en-US" sz="2400"/>
        </a:p>
      </dgm:t>
    </dgm:pt>
    <dgm:pt modelId="{4B468548-3370-46E3-9A44-1534B706DA7B}" type="sibTrans" cxnId="{745ECCD8-077C-4D08-AAFB-5193B1A07FC8}">
      <dgm:prSet/>
      <dgm:spPr/>
      <dgm:t>
        <a:bodyPr/>
        <a:lstStyle/>
        <a:p>
          <a:endParaRPr lang="en-US" sz="2400"/>
        </a:p>
      </dgm:t>
    </dgm:pt>
    <dgm:pt modelId="{82F56392-BC71-45A4-BA23-0FEE21AF2EC8}">
      <dgm:prSet custT="1"/>
      <dgm:spPr/>
      <dgm:t>
        <a:bodyPr/>
        <a:lstStyle/>
        <a:p>
          <a:r>
            <a:rPr lang="en-US" sz="2400"/>
            <a:t>Know</a:t>
          </a:r>
        </a:p>
      </dgm:t>
    </dgm:pt>
    <dgm:pt modelId="{C1281480-0424-475E-8CE0-5A2BFF0805C1}" type="parTrans" cxnId="{E1A28187-772F-42A4-BCF6-4F9675651E9F}">
      <dgm:prSet/>
      <dgm:spPr/>
      <dgm:t>
        <a:bodyPr/>
        <a:lstStyle/>
        <a:p>
          <a:endParaRPr lang="en-US" sz="2400"/>
        </a:p>
      </dgm:t>
    </dgm:pt>
    <dgm:pt modelId="{51DD8574-FE58-43CB-9955-95B4DBC6E94A}" type="sibTrans" cxnId="{E1A28187-772F-42A4-BCF6-4F9675651E9F}">
      <dgm:prSet/>
      <dgm:spPr/>
      <dgm:t>
        <a:bodyPr/>
        <a:lstStyle/>
        <a:p>
          <a:endParaRPr lang="en-US" sz="2400"/>
        </a:p>
      </dgm:t>
    </dgm:pt>
    <dgm:pt modelId="{034314F4-6F8A-4E85-8743-51BC62DC196D}">
      <dgm:prSet custT="1"/>
      <dgm:spPr/>
      <dgm:t>
        <a:bodyPr/>
        <a:lstStyle/>
        <a:p>
          <a:r>
            <a:rPr lang="en-US" sz="2400" dirty="0"/>
            <a:t>Know types of data visualization/figures</a:t>
          </a:r>
        </a:p>
      </dgm:t>
    </dgm:pt>
    <dgm:pt modelId="{0C376873-0CB3-4B1E-9731-BBAC08A1CA3F}" type="parTrans" cxnId="{10F4CFAF-62F2-4B74-8C0B-5D90234E3FB4}">
      <dgm:prSet/>
      <dgm:spPr/>
      <dgm:t>
        <a:bodyPr/>
        <a:lstStyle/>
        <a:p>
          <a:endParaRPr lang="en-US" sz="2400"/>
        </a:p>
      </dgm:t>
    </dgm:pt>
    <dgm:pt modelId="{E2DE9325-E3C9-4F3C-B9E4-E8A858D50DF5}" type="sibTrans" cxnId="{10F4CFAF-62F2-4B74-8C0B-5D90234E3FB4}">
      <dgm:prSet/>
      <dgm:spPr/>
      <dgm:t>
        <a:bodyPr/>
        <a:lstStyle/>
        <a:p>
          <a:endParaRPr lang="en-US" sz="2400"/>
        </a:p>
      </dgm:t>
    </dgm:pt>
    <dgm:pt modelId="{69375E14-3CA5-48F3-ACA5-EE9F321F76A4}">
      <dgm:prSet custT="1"/>
      <dgm:spPr/>
      <dgm:t>
        <a:bodyPr/>
        <a:lstStyle/>
        <a:p>
          <a:r>
            <a:rPr lang="en-US" sz="2400"/>
            <a:t>Get</a:t>
          </a:r>
        </a:p>
      </dgm:t>
    </dgm:pt>
    <dgm:pt modelId="{68A4BB7F-5C05-4688-ADD1-DFBD59222CCE}" type="parTrans" cxnId="{7AAD9110-09EF-43EB-83D9-94D37DEE0593}">
      <dgm:prSet/>
      <dgm:spPr/>
      <dgm:t>
        <a:bodyPr/>
        <a:lstStyle/>
        <a:p>
          <a:endParaRPr lang="en-US" sz="2400"/>
        </a:p>
      </dgm:t>
    </dgm:pt>
    <dgm:pt modelId="{BAF1E5E0-3268-466D-898C-9D3167A00853}" type="sibTrans" cxnId="{7AAD9110-09EF-43EB-83D9-94D37DEE0593}">
      <dgm:prSet/>
      <dgm:spPr/>
      <dgm:t>
        <a:bodyPr/>
        <a:lstStyle/>
        <a:p>
          <a:endParaRPr lang="en-US" sz="2400"/>
        </a:p>
      </dgm:t>
    </dgm:pt>
    <dgm:pt modelId="{DDA37258-F9C3-4015-B971-5F09FB298DA0}">
      <dgm:prSet custT="1"/>
      <dgm:spPr/>
      <dgm:t>
        <a:bodyPr/>
        <a:lstStyle/>
        <a:p>
          <a:r>
            <a:rPr lang="en-US" sz="2400"/>
            <a:t>Get skills to perform data visualization</a:t>
          </a:r>
        </a:p>
      </dgm:t>
    </dgm:pt>
    <dgm:pt modelId="{17763FB7-7C28-42EA-820B-A83597722401}" type="parTrans" cxnId="{1D8D6E5A-22F9-4E53-AAD7-8569165E1B93}">
      <dgm:prSet/>
      <dgm:spPr/>
      <dgm:t>
        <a:bodyPr/>
        <a:lstStyle/>
        <a:p>
          <a:endParaRPr lang="en-US" sz="2400"/>
        </a:p>
      </dgm:t>
    </dgm:pt>
    <dgm:pt modelId="{56080AAB-A905-4E02-944F-621B64540E96}" type="sibTrans" cxnId="{1D8D6E5A-22F9-4E53-AAD7-8569165E1B93}">
      <dgm:prSet/>
      <dgm:spPr/>
      <dgm:t>
        <a:bodyPr/>
        <a:lstStyle/>
        <a:p>
          <a:endParaRPr lang="en-US" sz="2400"/>
        </a:p>
      </dgm:t>
    </dgm:pt>
    <dgm:pt modelId="{60F13EE3-88E5-4F02-A13C-ADD08F2147BB}" type="pres">
      <dgm:prSet presAssocID="{C532174E-33DE-46FF-902E-B2C2763CA486}" presName="Name0" presStyleCnt="0">
        <dgm:presLayoutVars>
          <dgm:dir/>
          <dgm:animLvl val="lvl"/>
          <dgm:resizeHandles val="exact"/>
        </dgm:presLayoutVars>
      </dgm:prSet>
      <dgm:spPr/>
    </dgm:pt>
    <dgm:pt modelId="{6661468B-71BC-4B07-8944-70D588E90ED7}" type="pres">
      <dgm:prSet presAssocID="{B7329788-60C6-487E-8274-EB9EAAC2FFDF}" presName="linNode" presStyleCnt="0"/>
      <dgm:spPr/>
    </dgm:pt>
    <dgm:pt modelId="{F0EEF487-46E3-44B6-8300-8425F6DD6967}" type="pres">
      <dgm:prSet presAssocID="{B7329788-60C6-487E-8274-EB9EAAC2FFDF}" presName="parentText" presStyleLbl="alignNode1" presStyleIdx="0" presStyleCnt="4" custScaleX="132527">
        <dgm:presLayoutVars>
          <dgm:chMax val="1"/>
          <dgm:bulletEnabled/>
        </dgm:presLayoutVars>
      </dgm:prSet>
      <dgm:spPr/>
    </dgm:pt>
    <dgm:pt modelId="{1F39F220-9557-44E6-B533-087D84F30407}" type="pres">
      <dgm:prSet presAssocID="{B7329788-60C6-487E-8274-EB9EAAC2FFDF}" presName="descendantText" presStyleLbl="alignAccFollowNode1" presStyleIdx="0" presStyleCnt="4">
        <dgm:presLayoutVars>
          <dgm:bulletEnabled/>
        </dgm:presLayoutVars>
      </dgm:prSet>
      <dgm:spPr/>
    </dgm:pt>
    <dgm:pt modelId="{AE597FFE-28A4-42F0-BFA8-99F7F89AA50F}" type="pres">
      <dgm:prSet presAssocID="{AB6F1B56-7B47-4176-940E-12B1B9022E7A}" presName="sp" presStyleCnt="0"/>
      <dgm:spPr/>
    </dgm:pt>
    <dgm:pt modelId="{FAFA7722-6046-445A-AC0E-D50E13285F6E}" type="pres">
      <dgm:prSet presAssocID="{E6715655-D97B-4004-B2D3-EA3B8F5B75FE}" presName="linNode" presStyleCnt="0"/>
      <dgm:spPr/>
    </dgm:pt>
    <dgm:pt modelId="{9C46A407-A257-4A72-92A3-E64790538C01}" type="pres">
      <dgm:prSet presAssocID="{E6715655-D97B-4004-B2D3-EA3B8F5B75FE}" presName="parentText" presStyleLbl="alignNode1" presStyleIdx="1" presStyleCnt="4" custScaleX="132527">
        <dgm:presLayoutVars>
          <dgm:chMax val="1"/>
          <dgm:bulletEnabled/>
        </dgm:presLayoutVars>
      </dgm:prSet>
      <dgm:spPr/>
    </dgm:pt>
    <dgm:pt modelId="{770FF85A-A690-4C4B-B601-F2054E648728}" type="pres">
      <dgm:prSet presAssocID="{E6715655-D97B-4004-B2D3-EA3B8F5B75FE}" presName="descendantText" presStyleLbl="alignAccFollowNode1" presStyleIdx="1" presStyleCnt="4">
        <dgm:presLayoutVars>
          <dgm:bulletEnabled/>
        </dgm:presLayoutVars>
      </dgm:prSet>
      <dgm:spPr/>
    </dgm:pt>
    <dgm:pt modelId="{3A3F1FE9-3F59-4B7F-B1E7-19B438DD24EF}" type="pres">
      <dgm:prSet presAssocID="{35506C78-F086-40F9-B42C-B8A7351E68D8}" presName="sp" presStyleCnt="0"/>
      <dgm:spPr/>
    </dgm:pt>
    <dgm:pt modelId="{B38CCD45-89FC-48DC-B68E-79AA41B03E38}" type="pres">
      <dgm:prSet presAssocID="{82F56392-BC71-45A4-BA23-0FEE21AF2EC8}" presName="linNode" presStyleCnt="0"/>
      <dgm:spPr/>
    </dgm:pt>
    <dgm:pt modelId="{F69AE2C6-8128-4272-B1DB-9E0833023FA1}" type="pres">
      <dgm:prSet presAssocID="{82F56392-BC71-45A4-BA23-0FEE21AF2EC8}" presName="parentText" presStyleLbl="alignNode1" presStyleIdx="2" presStyleCnt="4" custScaleX="132527">
        <dgm:presLayoutVars>
          <dgm:chMax val="1"/>
          <dgm:bulletEnabled/>
        </dgm:presLayoutVars>
      </dgm:prSet>
      <dgm:spPr/>
    </dgm:pt>
    <dgm:pt modelId="{E26BD966-6976-4DC8-81FE-524D5E2D46CE}" type="pres">
      <dgm:prSet presAssocID="{82F56392-BC71-45A4-BA23-0FEE21AF2EC8}" presName="descendantText" presStyleLbl="alignAccFollowNode1" presStyleIdx="2" presStyleCnt="4">
        <dgm:presLayoutVars>
          <dgm:bulletEnabled/>
        </dgm:presLayoutVars>
      </dgm:prSet>
      <dgm:spPr/>
    </dgm:pt>
    <dgm:pt modelId="{68A0A6A4-1962-422F-AF51-1EE301058FA0}" type="pres">
      <dgm:prSet presAssocID="{51DD8574-FE58-43CB-9955-95B4DBC6E94A}" presName="sp" presStyleCnt="0"/>
      <dgm:spPr/>
    </dgm:pt>
    <dgm:pt modelId="{B4AC50EF-1231-41AE-A0A1-C3729F9D79C4}" type="pres">
      <dgm:prSet presAssocID="{69375E14-3CA5-48F3-ACA5-EE9F321F76A4}" presName="linNode" presStyleCnt="0"/>
      <dgm:spPr/>
    </dgm:pt>
    <dgm:pt modelId="{88AE2056-C068-4990-B370-9D77600F45A2}" type="pres">
      <dgm:prSet presAssocID="{69375E14-3CA5-48F3-ACA5-EE9F321F76A4}" presName="parentText" presStyleLbl="alignNode1" presStyleIdx="3" presStyleCnt="4" custScaleX="132527">
        <dgm:presLayoutVars>
          <dgm:chMax val="1"/>
          <dgm:bulletEnabled/>
        </dgm:presLayoutVars>
      </dgm:prSet>
      <dgm:spPr/>
    </dgm:pt>
    <dgm:pt modelId="{018E6BF4-1D8B-40A9-8549-A5123379C9D5}" type="pres">
      <dgm:prSet presAssocID="{69375E14-3CA5-48F3-ACA5-EE9F321F76A4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7AAD9110-09EF-43EB-83D9-94D37DEE0593}" srcId="{C532174E-33DE-46FF-902E-B2C2763CA486}" destId="{69375E14-3CA5-48F3-ACA5-EE9F321F76A4}" srcOrd="3" destOrd="0" parTransId="{68A4BB7F-5C05-4688-ADD1-DFBD59222CCE}" sibTransId="{BAF1E5E0-3268-466D-898C-9D3167A00853}"/>
    <dgm:cxn modelId="{E5211527-799F-4EDB-BEA6-98CDE68211CC}" type="presOf" srcId="{BEE570DF-6929-4E4B-A3D8-01BA38971AB8}" destId="{1F39F220-9557-44E6-B533-087D84F30407}" srcOrd="0" destOrd="0" presId="urn:microsoft.com/office/officeart/2016/7/layout/VerticalSolidActionList"/>
    <dgm:cxn modelId="{3B4BEB28-6862-46C5-B017-3A7944A153E1}" srcId="{B7329788-60C6-487E-8274-EB9EAAC2FFDF}" destId="{BEE570DF-6929-4E4B-A3D8-01BA38971AB8}" srcOrd="0" destOrd="0" parTransId="{1D69585D-498E-4E99-8354-ECCB8DDD7BD8}" sibTransId="{3BDD8E88-B194-4B0D-B8F1-BA17E9CD18FD}"/>
    <dgm:cxn modelId="{20D67E2E-5C3B-42F2-9208-2E3923B54B9A}" srcId="{C532174E-33DE-46FF-902E-B2C2763CA486}" destId="{E6715655-D97B-4004-B2D3-EA3B8F5B75FE}" srcOrd="1" destOrd="0" parTransId="{CA1E13E3-7DB1-4CD4-8BB8-BB951FE65111}" sibTransId="{35506C78-F086-40F9-B42C-B8A7351E68D8}"/>
    <dgm:cxn modelId="{B3FBC362-F1EE-4F9B-9B8B-C5BFB351DA87}" type="presOf" srcId="{64BB571E-1170-41E4-9F28-DD9981314187}" destId="{770FF85A-A690-4C4B-B601-F2054E648728}" srcOrd="0" destOrd="0" presId="urn:microsoft.com/office/officeart/2016/7/layout/VerticalSolidActionList"/>
    <dgm:cxn modelId="{92D34545-8794-4D48-BDFC-D0B9573A85E9}" srcId="{C532174E-33DE-46FF-902E-B2C2763CA486}" destId="{B7329788-60C6-487E-8274-EB9EAAC2FFDF}" srcOrd="0" destOrd="0" parTransId="{902AD95C-7873-4FFD-BE45-25A6EC2FE6BE}" sibTransId="{AB6F1B56-7B47-4176-940E-12B1B9022E7A}"/>
    <dgm:cxn modelId="{7E442E76-4BBD-477B-B045-A2C203D498FA}" type="presOf" srcId="{DDA37258-F9C3-4015-B971-5F09FB298DA0}" destId="{018E6BF4-1D8B-40A9-8549-A5123379C9D5}" srcOrd="0" destOrd="0" presId="urn:microsoft.com/office/officeart/2016/7/layout/VerticalSolidActionList"/>
    <dgm:cxn modelId="{1D8D6E5A-22F9-4E53-AAD7-8569165E1B93}" srcId="{69375E14-3CA5-48F3-ACA5-EE9F321F76A4}" destId="{DDA37258-F9C3-4015-B971-5F09FB298DA0}" srcOrd="0" destOrd="0" parTransId="{17763FB7-7C28-42EA-820B-A83597722401}" sibTransId="{56080AAB-A905-4E02-944F-621B64540E96}"/>
    <dgm:cxn modelId="{E1A28187-772F-42A4-BCF6-4F9675651E9F}" srcId="{C532174E-33DE-46FF-902E-B2C2763CA486}" destId="{82F56392-BC71-45A4-BA23-0FEE21AF2EC8}" srcOrd="2" destOrd="0" parTransId="{C1281480-0424-475E-8CE0-5A2BFF0805C1}" sibTransId="{51DD8574-FE58-43CB-9955-95B4DBC6E94A}"/>
    <dgm:cxn modelId="{7AA9739F-9BC4-431B-ACFE-3F71D2236836}" type="presOf" srcId="{E6715655-D97B-4004-B2D3-EA3B8F5B75FE}" destId="{9C46A407-A257-4A72-92A3-E64790538C01}" srcOrd="0" destOrd="0" presId="urn:microsoft.com/office/officeart/2016/7/layout/VerticalSolidActionList"/>
    <dgm:cxn modelId="{90B572A8-38C1-4E99-8D4A-0066A6B0448F}" type="presOf" srcId="{82F56392-BC71-45A4-BA23-0FEE21AF2EC8}" destId="{F69AE2C6-8128-4272-B1DB-9E0833023FA1}" srcOrd="0" destOrd="0" presId="urn:microsoft.com/office/officeart/2016/7/layout/VerticalSolidActionList"/>
    <dgm:cxn modelId="{10F4CFAF-62F2-4B74-8C0B-5D90234E3FB4}" srcId="{82F56392-BC71-45A4-BA23-0FEE21AF2EC8}" destId="{034314F4-6F8A-4E85-8743-51BC62DC196D}" srcOrd="0" destOrd="0" parTransId="{0C376873-0CB3-4B1E-9731-BBAC08A1CA3F}" sibTransId="{E2DE9325-E3C9-4F3C-B9E4-E8A858D50DF5}"/>
    <dgm:cxn modelId="{11E72AD1-0EA9-4E23-AC01-BA8948AEB77F}" type="presOf" srcId="{034314F4-6F8A-4E85-8743-51BC62DC196D}" destId="{E26BD966-6976-4DC8-81FE-524D5E2D46CE}" srcOrd="0" destOrd="0" presId="urn:microsoft.com/office/officeart/2016/7/layout/VerticalSolidActionList"/>
    <dgm:cxn modelId="{745ECCD8-077C-4D08-AAFB-5193B1A07FC8}" srcId="{E6715655-D97B-4004-B2D3-EA3B8F5B75FE}" destId="{64BB571E-1170-41E4-9F28-DD9981314187}" srcOrd="0" destOrd="0" parTransId="{A81D5455-E61F-4BA9-B585-41E228FD43C9}" sibTransId="{4B468548-3370-46E3-9A44-1534B706DA7B}"/>
    <dgm:cxn modelId="{C52FFAE0-5533-4AA9-934A-D979DEB603CF}" type="presOf" srcId="{69375E14-3CA5-48F3-ACA5-EE9F321F76A4}" destId="{88AE2056-C068-4990-B370-9D77600F45A2}" srcOrd="0" destOrd="0" presId="urn:microsoft.com/office/officeart/2016/7/layout/VerticalSolidActionList"/>
    <dgm:cxn modelId="{8630BBE3-0C40-4974-8B36-D3314B6B2FF9}" type="presOf" srcId="{C532174E-33DE-46FF-902E-B2C2763CA486}" destId="{60F13EE3-88E5-4F02-A13C-ADD08F2147BB}" srcOrd="0" destOrd="0" presId="urn:microsoft.com/office/officeart/2016/7/layout/VerticalSolidActionList"/>
    <dgm:cxn modelId="{F172D8FC-4009-4AC6-ADE4-E2B84E60FECE}" type="presOf" srcId="{B7329788-60C6-487E-8274-EB9EAAC2FFDF}" destId="{F0EEF487-46E3-44B6-8300-8425F6DD6967}" srcOrd="0" destOrd="0" presId="urn:microsoft.com/office/officeart/2016/7/layout/VerticalSolidActionList"/>
    <dgm:cxn modelId="{3D0DE948-A748-48BF-B371-A98CCFF3B490}" type="presParOf" srcId="{60F13EE3-88E5-4F02-A13C-ADD08F2147BB}" destId="{6661468B-71BC-4B07-8944-70D588E90ED7}" srcOrd="0" destOrd="0" presId="urn:microsoft.com/office/officeart/2016/7/layout/VerticalSolidActionList"/>
    <dgm:cxn modelId="{9164C38D-8D04-4668-BAB0-2EF7407F0317}" type="presParOf" srcId="{6661468B-71BC-4B07-8944-70D588E90ED7}" destId="{F0EEF487-46E3-44B6-8300-8425F6DD6967}" srcOrd="0" destOrd="0" presId="urn:microsoft.com/office/officeart/2016/7/layout/VerticalSolidActionList"/>
    <dgm:cxn modelId="{96CEE8A3-08B2-42FD-9737-316AE0C224D4}" type="presParOf" srcId="{6661468B-71BC-4B07-8944-70D588E90ED7}" destId="{1F39F220-9557-44E6-B533-087D84F30407}" srcOrd="1" destOrd="0" presId="urn:microsoft.com/office/officeart/2016/7/layout/VerticalSolidActionList"/>
    <dgm:cxn modelId="{232CDFA3-8FDB-4108-8737-5E987792E14E}" type="presParOf" srcId="{60F13EE3-88E5-4F02-A13C-ADD08F2147BB}" destId="{AE597FFE-28A4-42F0-BFA8-99F7F89AA50F}" srcOrd="1" destOrd="0" presId="urn:microsoft.com/office/officeart/2016/7/layout/VerticalSolidActionList"/>
    <dgm:cxn modelId="{C6DBFDAB-8EF5-4960-AA19-8A588E4B9657}" type="presParOf" srcId="{60F13EE3-88E5-4F02-A13C-ADD08F2147BB}" destId="{FAFA7722-6046-445A-AC0E-D50E13285F6E}" srcOrd="2" destOrd="0" presId="urn:microsoft.com/office/officeart/2016/7/layout/VerticalSolidActionList"/>
    <dgm:cxn modelId="{D1FC5C2F-8B18-4176-97C1-5EEF204CE0BB}" type="presParOf" srcId="{FAFA7722-6046-445A-AC0E-D50E13285F6E}" destId="{9C46A407-A257-4A72-92A3-E64790538C01}" srcOrd="0" destOrd="0" presId="urn:microsoft.com/office/officeart/2016/7/layout/VerticalSolidActionList"/>
    <dgm:cxn modelId="{DDA7BBF9-6E1E-4DC8-B0B6-CF4D3E52A04E}" type="presParOf" srcId="{FAFA7722-6046-445A-AC0E-D50E13285F6E}" destId="{770FF85A-A690-4C4B-B601-F2054E648728}" srcOrd="1" destOrd="0" presId="urn:microsoft.com/office/officeart/2016/7/layout/VerticalSolidActionList"/>
    <dgm:cxn modelId="{E564935D-F1AB-440C-90A6-C5D228FC2E29}" type="presParOf" srcId="{60F13EE3-88E5-4F02-A13C-ADD08F2147BB}" destId="{3A3F1FE9-3F59-4B7F-B1E7-19B438DD24EF}" srcOrd="3" destOrd="0" presId="urn:microsoft.com/office/officeart/2016/7/layout/VerticalSolidActionList"/>
    <dgm:cxn modelId="{84A70016-5985-422B-B049-32A889780C60}" type="presParOf" srcId="{60F13EE3-88E5-4F02-A13C-ADD08F2147BB}" destId="{B38CCD45-89FC-48DC-B68E-79AA41B03E38}" srcOrd="4" destOrd="0" presId="urn:microsoft.com/office/officeart/2016/7/layout/VerticalSolidActionList"/>
    <dgm:cxn modelId="{3E0F65D4-4893-4B1B-B3B1-22D7762665A3}" type="presParOf" srcId="{B38CCD45-89FC-48DC-B68E-79AA41B03E38}" destId="{F69AE2C6-8128-4272-B1DB-9E0833023FA1}" srcOrd="0" destOrd="0" presId="urn:microsoft.com/office/officeart/2016/7/layout/VerticalSolidActionList"/>
    <dgm:cxn modelId="{5E11BE78-30C3-434F-B1E3-8EEB1230B2D0}" type="presParOf" srcId="{B38CCD45-89FC-48DC-B68E-79AA41B03E38}" destId="{E26BD966-6976-4DC8-81FE-524D5E2D46CE}" srcOrd="1" destOrd="0" presId="urn:microsoft.com/office/officeart/2016/7/layout/VerticalSolidActionList"/>
    <dgm:cxn modelId="{5BA32270-0DEE-436E-9AB3-65CFC9CF9CC6}" type="presParOf" srcId="{60F13EE3-88E5-4F02-A13C-ADD08F2147BB}" destId="{68A0A6A4-1962-422F-AF51-1EE301058FA0}" srcOrd="5" destOrd="0" presId="urn:microsoft.com/office/officeart/2016/7/layout/VerticalSolidActionList"/>
    <dgm:cxn modelId="{3AB48765-4A07-46F7-A4CE-7A535B9E8B0D}" type="presParOf" srcId="{60F13EE3-88E5-4F02-A13C-ADD08F2147BB}" destId="{B4AC50EF-1231-41AE-A0A1-C3729F9D79C4}" srcOrd="6" destOrd="0" presId="urn:microsoft.com/office/officeart/2016/7/layout/VerticalSolidActionList"/>
    <dgm:cxn modelId="{1DD552A6-45FF-47A2-94A9-DE74814F6EF7}" type="presParOf" srcId="{B4AC50EF-1231-41AE-A0A1-C3729F9D79C4}" destId="{88AE2056-C068-4990-B370-9D77600F45A2}" srcOrd="0" destOrd="0" presId="urn:microsoft.com/office/officeart/2016/7/layout/VerticalSolidActionList"/>
    <dgm:cxn modelId="{DD057A8F-143F-40D0-BA7F-CBADE0056A89}" type="presParOf" srcId="{B4AC50EF-1231-41AE-A0A1-C3729F9D79C4}" destId="{018E6BF4-1D8B-40A9-8549-A5123379C9D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E29A6A-8F75-4F18-BE90-95965F066C80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ED03F2D-36A0-428B-96CA-47E5458357F7}">
      <dgm:prSet/>
      <dgm:spPr/>
      <dgm:t>
        <a:bodyPr/>
        <a:lstStyle/>
        <a:p>
          <a:r>
            <a:rPr lang="en-US"/>
            <a:t>Infographics = presentation</a:t>
          </a:r>
        </a:p>
      </dgm:t>
    </dgm:pt>
    <dgm:pt modelId="{C19F6E79-F6E0-4899-9305-14333186B1F0}" type="parTrans" cxnId="{BFEF4608-E8BA-4721-B3ED-963484E405CE}">
      <dgm:prSet/>
      <dgm:spPr/>
      <dgm:t>
        <a:bodyPr/>
        <a:lstStyle/>
        <a:p>
          <a:endParaRPr lang="en-US"/>
        </a:p>
      </dgm:t>
    </dgm:pt>
    <dgm:pt modelId="{44460E4F-E705-41AB-A141-D26A8DAA1F78}" type="sibTrans" cxnId="{BFEF4608-E8BA-4721-B3ED-963484E405CE}">
      <dgm:prSet/>
      <dgm:spPr/>
      <dgm:t>
        <a:bodyPr/>
        <a:lstStyle/>
        <a:p>
          <a:endParaRPr lang="en-US"/>
        </a:p>
      </dgm:t>
    </dgm:pt>
    <dgm:pt modelId="{6332AB96-E04F-4874-ABB9-5D3C0860F2CA}">
      <dgm:prSet/>
      <dgm:spPr/>
      <dgm:t>
        <a:bodyPr/>
        <a:lstStyle/>
        <a:p>
          <a:r>
            <a:rPr lang="en-US"/>
            <a:t>Visualization = exploration</a:t>
          </a:r>
        </a:p>
      </dgm:t>
    </dgm:pt>
    <dgm:pt modelId="{F4FAA631-971D-4934-AC66-E49B9E653BB8}" type="parTrans" cxnId="{7CFC5CE6-C063-49C4-8BEB-DC3ABDF24437}">
      <dgm:prSet/>
      <dgm:spPr/>
      <dgm:t>
        <a:bodyPr/>
        <a:lstStyle/>
        <a:p>
          <a:endParaRPr lang="en-US"/>
        </a:p>
      </dgm:t>
    </dgm:pt>
    <dgm:pt modelId="{B69567CE-014C-4F7E-A674-C2648471FF9E}" type="sibTrans" cxnId="{7CFC5CE6-C063-49C4-8BEB-DC3ABDF24437}">
      <dgm:prSet/>
      <dgm:spPr/>
      <dgm:t>
        <a:bodyPr/>
        <a:lstStyle/>
        <a:p>
          <a:endParaRPr lang="en-US"/>
        </a:p>
      </dgm:t>
    </dgm:pt>
    <dgm:pt modelId="{2FA35566-B556-45A2-8009-A89601E3A773}" type="pres">
      <dgm:prSet presAssocID="{A0E29A6A-8F75-4F18-BE90-95965F066C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3D3622-F519-4FA1-8350-C2992576991E}" type="pres">
      <dgm:prSet presAssocID="{2ED03F2D-36A0-428B-96CA-47E5458357F7}" presName="hierRoot1" presStyleCnt="0"/>
      <dgm:spPr/>
    </dgm:pt>
    <dgm:pt modelId="{BE1E6ED4-EEB4-4394-9FFF-313BBB35D2BA}" type="pres">
      <dgm:prSet presAssocID="{2ED03F2D-36A0-428B-96CA-47E5458357F7}" presName="composite" presStyleCnt="0"/>
      <dgm:spPr/>
    </dgm:pt>
    <dgm:pt modelId="{B786BB24-8491-4950-AE0C-87C0B83A7CB9}" type="pres">
      <dgm:prSet presAssocID="{2ED03F2D-36A0-428B-96CA-47E5458357F7}" presName="background" presStyleLbl="node0" presStyleIdx="0" presStyleCnt="2"/>
      <dgm:spPr/>
    </dgm:pt>
    <dgm:pt modelId="{EF18C2A0-D817-414F-9B08-E9F1127E63E3}" type="pres">
      <dgm:prSet presAssocID="{2ED03F2D-36A0-428B-96CA-47E5458357F7}" presName="text" presStyleLbl="fgAcc0" presStyleIdx="0" presStyleCnt="2">
        <dgm:presLayoutVars>
          <dgm:chPref val="3"/>
        </dgm:presLayoutVars>
      </dgm:prSet>
      <dgm:spPr/>
    </dgm:pt>
    <dgm:pt modelId="{D5BC1150-84B2-47F9-837D-E304D8F2C5D1}" type="pres">
      <dgm:prSet presAssocID="{2ED03F2D-36A0-428B-96CA-47E5458357F7}" presName="hierChild2" presStyleCnt="0"/>
      <dgm:spPr/>
    </dgm:pt>
    <dgm:pt modelId="{A1C5811C-9E0E-464C-9EC5-F1B52CF2D681}" type="pres">
      <dgm:prSet presAssocID="{6332AB96-E04F-4874-ABB9-5D3C0860F2CA}" presName="hierRoot1" presStyleCnt="0"/>
      <dgm:spPr/>
    </dgm:pt>
    <dgm:pt modelId="{FA7EB5F7-53D5-40B2-96E3-19BBD4A75042}" type="pres">
      <dgm:prSet presAssocID="{6332AB96-E04F-4874-ABB9-5D3C0860F2CA}" presName="composite" presStyleCnt="0"/>
      <dgm:spPr/>
    </dgm:pt>
    <dgm:pt modelId="{53880BAC-E5A2-402A-A33E-F764B9A22528}" type="pres">
      <dgm:prSet presAssocID="{6332AB96-E04F-4874-ABB9-5D3C0860F2CA}" presName="background" presStyleLbl="node0" presStyleIdx="1" presStyleCnt="2"/>
      <dgm:spPr/>
    </dgm:pt>
    <dgm:pt modelId="{51DB3F91-9A32-465A-A7E5-7B415E1B2D18}" type="pres">
      <dgm:prSet presAssocID="{6332AB96-E04F-4874-ABB9-5D3C0860F2CA}" presName="text" presStyleLbl="fgAcc0" presStyleIdx="1" presStyleCnt="2">
        <dgm:presLayoutVars>
          <dgm:chPref val="3"/>
        </dgm:presLayoutVars>
      </dgm:prSet>
      <dgm:spPr/>
    </dgm:pt>
    <dgm:pt modelId="{DC2E82D0-6F2D-4044-84BD-BE5BD0CDEEC7}" type="pres">
      <dgm:prSet presAssocID="{6332AB96-E04F-4874-ABB9-5D3C0860F2CA}" presName="hierChild2" presStyleCnt="0"/>
      <dgm:spPr/>
    </dgm:pt>
  </dgm:ptLst>
  <dgm:cxnLst>
    <dgm:cxn modelId="{BFEF4608-E8BA-4721-B3ED-963484E405CE}" srcId="{A0E29A6A-8F75-4F18-BE90-95965F066C80}" destId="{2ED03F2D-36A0-428B-96CA-47E5458357F7}" srcOrd="0" destOrd="0" parTransId="{C19F6E79-F6E0-4899-9305-14333186B1F0}" sibTransId="{44460E4F-E705-41AB-A141-D26A8DAA1F78}"/>
    <dgm:cxn modelId="{92ABE181-EA34-491D-894E-BAE5EC5D874B}" type="presOf" srcId="{2ED03F2D-36A0-428B-96CA-47E5458357F7}" destId="{EF18C2A0-D817-414F-9B08-E9F1127E63E3}" srcOrd="0" destOrd="0" presId="urn:microsoft.com/office/officeart/2005/8/layout/hierarchy1"/>
    <dgm:cxn modelId="{F06400B3-8ACA-427A-971C-77D2DEAE66BE}" type="presOf" srcId="{6332AB96-E04F-4874-ABB9-5D3C0860F2CA}" destId="{51DB3F91-9A32-465A-A7E5-7B415E1B2D18}" srcOrd="0" destOrd="0" presId="urn:microsoft.com/office/officeart/2005/8/layout/hierarchy1"/>
    <dgm:cxn modelId="{CACCC4C3-7663-413A-A8A1-FAB0C07C3833}" type="presOf" srcId="{A0E29A6A-8F75-4F18-BE90-95965F066C80}" destId="{2FA35566-B556-45A2-8009-A89601E3A773}" srcOrd="0" destOrd="0" presId="urn:microsoft.com/office/officeart/2005/8/layout/hierarchy1"/>
    <dgm:cxn modelId="{7CFC5CE6-C063-49C4-8BEB-DC3ABDF24437}" srcId="{A0E29A6A-8F75-4F18-BE90-95965F066C80}" destId="{6332AB96-E04F-4874-ABB9-5D3C0860F2CA}" srcOrd="1" destOrd="0" parTransId="{F4FAA631-971D-4934-AC66-E49B9E653BB8}" sibTransId="{B69567CE-014C-4F7E-A674-C2648471FF9E}"/>
    <dgm:cxn modelId="{DF082399-7E5B-4DBB-9CFF-525E8D4B34A3}" type="presParOf" srcId="{2FA35566-B556-45A2-8009-A89601E3A773}" destId="{1E3D3622-F519-4FA1-8350-C2992576991E}" srcOrd="0" destOrd="0" presId="urn:microsoft.com/office/officeart/2005/8/layout/hierarchy1"/>
    <dgm:cxn modelId="{7B3CE4F6-B07A-4F33-9B7B-6B8ACCA3B17A}" type="presParOf" srcId="{1E3D3622-F519-4FA1-8350-C2992576991E}" destId="{BE1E6ED4-EEB4-4394-9FFF-313BBB35D2BA}" srcOrd="0" destOrd="0" presId="urn:microsoft.com/office/officeart/2005/8/layout/hierarchy1"/>
    <dgm:cxn modelId="{FE33CE6E-6710-40FC-A32A-C8F9FDF698BB}" type="presParOf" srcId="{BE1E6ED4-EEB4-4394-9FFF-313BBB35D2BA}" destId="{B786BB24-8491-4950-AE0C-87C0B83A7CB9}" srcOrd="0" destOrd="0" presId="urn:microsoft.com/office/officeart/2005/8/layout/hierarchy1"/>
    <dgm:cxn modelId="{F5B36AC4-5724-406D-9E80-9C6AEAB8E9C6}" type="presParOf" srcId="{BE1E6ED4-EEB4-4394-9FFF-313BBB35D2BA}" destId="{EF18C2A0-D817-414F-9B08-E9F1127E63E3}" srcOrd="1" destOrd="0" presId="urn:microsoft.com/office/officeart/2005/8/layout/hierarchy1"/>
    <dgm:cxn modelId="{3F556719-109C-48CB-A4AD-71F03940748B}" type="presParOf" srcId="{1E3D3622-F519-4FA1-8350-C2992576991E}" destId="{D5BC1150-84B2-47F9-837D-E304D8F2C5D1}" srcOrd="1" destOrd="0" presId="urn:microsoft.com/office/officeart/2005/8/layout/hierarchy1"/>
    <dgm:cxn modelId="{C599FB4D-71F1-44DF-ACA7-4640C1C7225D}" type="presParOf" srcId="{2FA35566-B556-45A2-8009-A89601E3A773}" destId="{A1C5811C-9E0E-464C-9EC5-F1B52CF2D681}" srcOrd="1" destOrd="0" presId="urn:microsoft.com/office/officeart/2005/8/layout/hierarchy1"/>
    <dgm:cxn modelId="{4B602744-2E81-47E9-AC7B-E9F64B114F07}" type="presParOf" srcId="{A1C5811C-9E0E-464C-9EC5-F1B52CF2D681}" destId="{FA7EB5F7-53D5-40B2-96E3-19BBD4A75042}" srcOrd="0" destOrd="0" presId="urn:microsoft.com/office/officeart/2005/8/layout/hierarchy1"/>
    <dgm:cxn modelId="{979BAAC2-11A8-4E8F-A277-79D2B2508C8D}" type="presParOf" srcId="{FA7EB5F7-53D5-40B2-96E3-19BBD4A75042}" destId="{53880BAC-E5A2-402A-A33E-F764B9A22528}" srcOrd="0" destOrd="0" presId="urn:microsoft.com/office/officeart/2005/8/layout/hierarchy1"/>
    <dgm:cxn modelId="{7EBB94F6-3A64-4EDE-BBBD-698D591594BC}" type="presParOf" srcId="{FA7EB5F7-53D5-40B2-96E3-19BBD4A75042}" destId="{51DB3F91-9A32-465A-A7E5-7B415E1B2D18}" srcOrd="1" destOrd="0" presId="urn:microsoft.com/office/officeart/2005/8/layout/hierarchy1"/>
    <dgm:cxn modelId="{38A39BA2-6F99-4B1A-A7BF-118EE3655E15}" type="presParOf" srcId="{A1C5811C-9E0E-464C-9EC5-F1B52CF2D681}" destId="{DC2E82D0-6F2D-4044-84BD-BE5BD0CDEEC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6025BE-3916-4B3C-B1BB-BD477C744A5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E4D590-5F2C-4527-99F3-C8D5C168F8E3}">
      <dgm:prSet custT="1"/>
      <dgm:spPr/>
      <dgm:t>
        <a:bodyPr/>
        <a:lstStyle/>
        <a:p>
          <a:r>
            <a:rPr lang="en-US" sz="2800"/>
            <a:t>Graphics</a:t>
          </a:r>
        </a:p>
      </dgm:t>
    </dgm:pt>
    <dgm:pt modelId="{82EE2181-FFA4-495D-A7A8-72F4B37D9C8F}" type="parTrans" cxnId="{86B06CF7-A859-40DE-8D52-784B5EF72215}">
      <dgm:prSet/>
      <dgm:spPr/>
      <dgm:t>
        <a:bodyPr/>
        <a:lstStyle/>
        <a:p>
          <a:endParaRPr lang="en-US" sz="2800"/>
        </a:p>
      </dgm:t>
    </dgm:pt>
    <dgm:pt modelId="{4FE786DE-9ED0-45DE-801D-02B898FF5FB4}" type="sibTrans" cxnId="{86B06CF7-A859-40DE-8D52-784B5EF72215}">
      <dgm:prSet/>
      <dgm:spPr/>
      <dgm:t>
        <a:bodyPr/>
        <a:lstStyle/>
        <a:p>
          <a:endParaRPr lang="en-US" sz="2800"/>
        </a:p>
      </dgm:t>
    </dgm:pt>
    <dgm:pt modelId="{6A2DBE55-3D22-4536-81C6-FD8ABBC912A3}">
      <dgm:prSet custT="1"/>
      <dgm:spPr/>
      <dgm:t>
        <a:bodyPr/>
        <a:lstStyle/>
        <a:p>
          <a:r>
            <a:rPr lang="en-US" sz="2800"/>
            <a:t>Simple</a:t>
          </a:r>
        </a:p>
      </dgm:t>
    </dgm:pt>
    <dgm:pt modelId="{2FDCBBA1-09CE-4410-B251-D5591F60B569}" type="parTrans" cxnId="{1807431C-7B51-4CDD-912C-99E5FD757E64}">
      <dgm:prSet/>
      <dgm:spPr/>
      <dgm:t>
        <a:bodyPr/>
        <a:lstStyle/>
        <a:p>
          <a:endParaRPr lang="en-US" sz="2800"/>
        </a:p>
      </dgm:t>
    </dgm:pt>
    <dgm:pt modelId="{3FADD844-3424-47C6-AE2F-2DF65C5B5A8B}" type="sibTrans" cxnId="{1807431C-7B51-4CDD-912C-99E5FD757E64}">
      <dgm:prSet/>
      <dgm:spPr/>
      <dgm:t>
        <a:bodyPr/>
        <a:lstStyle/>
        <a:p>
          <a:endParaRPr lang="en-US" sz="2800"/>
        </a:p>
      </dgm:t>
    </dgm:pt>
    <dgm:pt modelId="{55C1F1F7-E7D3-4150-9DFA-BFCC12126B65}">
      <dgm:prSet custT="1"/>
      <dgm:spPr/>
      <dgm:t>
        <a:bodyPr/>
        <a:lstStyle/>
        <a:p>
          <a:r>
            <a:rPr lang="en-US" sz="2800"/>
            <a:t>Clear</a:t>
          </a:r>
        </a:p>
      </dgm:t>
    </dgm:pt>
    <dgm:pt modelId="{816EDD8C-33F5-4291-8A46-70DCA30C96CD}" type="parTrans" cxnId="{66BAA288-5C51-4D0C-84F5-C53795C0C8D2}">
      <dgm:prSet/>
      <dgm:spPr/>
      <dgm:t>
        <a:bodyPr/>
        <a:lstStyle/>
        <a:p>
          <a:endParaRPr lang="en-US" sz="2800"/>
        </a:p>
      </dgm:t>
    </dgm:pt>
    <dgm:pt modelId="{92EC5B8E-81CE-4DDA-A0D7-43D7F3914E61}" type="sibTrans" cxnId="{66BAA288-5C51-4D0C-84F5-C53795C0C8D2}">
      <dgm:prSet/>
      <dgm:spPr/>
      <dgm:t>
        <a:bodyPr/>
        <a:lstStyle/>
        <a:p>
          <a:endParaRPr lang="en-US" sz="2800"/>
        </a:p>
      </dgm:t>
    </dgm:pt>
    <dgm:pt modelId="{80671593-2213-4108-9442-4D2E43DE3E95}">
      <dgm:prSet custT="1"/>
      <dgm:spPr/>
      <dgm:t>
        <a:bodyPr/>
        <a:lstStyle/>
        <a:p>
          <a:r>
            <a:rPr lang="en-US" sz="2800"/>
            <a:t>Has sufficient information</a:t>
          </a:r>
        </a:p>
      </dgm:t>
    </dgm:pt>
    <dgm:pt modelId="{32509632-33D9-4D26-B222-F353AA59730A}" type="parTrans" cxnId="{32D5B017-0C8D-493C-8481-AA006D84F679}">
      <dgm:prSet/>
      <dgm:spPr/>
      <dgm:t>
        <a:bodyPr/>
        <a:lstStyle/>
        <a:p>
          <a:endParaRPr lang="en-US" sz="2800"/>
        </a:p>
      </dgm:t>
    </dgm:pt>
    <dgm:pt modelId="{14717C2D-414C-4F0D-8EB5-C32A9E1F0608}" type="sibTrans" cxnId="{32D5B017-0C8D-493C-8481-AA006D84F679}">
      <dgm:prSet/>
      <dgm:spPr/>
      <dgm:t>
        <a:bodyPr/>
        <a:lstStyle/>
        <a:p>
          <a:endParaRPr lang="en-US" sz="2800"/>
        </a:p>
      </dgm:t>
    </dgm:pt>
    <dgm:pt modelId="{800BCF20-C603-4A49-A4A5-5550A6E51831}">
      <dgm:prSet custT="1"/>
      <dgm:spPr/>
      <dgm:t>
        <a:bodyPr/>
        <a:lstStyle/>
        <a:p>
          <a:r>
            <a:rPr lang="en-US" sz="2800"/>
            <a:t>To tell stories with data</a:t>
          </a:r>
        </a:p>
      </dgm:t>
    </dgm:pt>
    <dgm:pt modelId="{EC74E128-79C0-4A90-B69F-05ECE5F2E0F0}" type="parTrans" cxnId="{13AE879F-7ABB-4F5C-B2C5-0B89F2155C11}">
      <dgm:prSet/>
      <dgm:spPr/>
      <dgm:t>
        <a:bodyPr/>
        <a:lstStyle/>
        <a:p>
          <a:endParaRPr lang="en-US" sz="2800"/>
        </a:p>
      </dgm:t>
    </dgm:pt>
    <dgm:pt modelId="{896124A5-FB6B-4052-962B-5D6787240048}" type="sibTrans" cxnId="{13AE879F-7ABB-4F5C-B2C5-0B89F2155C11}">
      <dgm:prSet/>
      <dgm:spPr/>
      <dgm:t>
        <a:bodyPr/>
        <a:lstStyle/>
        <a:p>
          <a:endParaRPr lang="en-US" sz="2800"/>
        </a:p>
      </dgm:t>
    </dgm:pt>
    <dgm:pt modelId="{15190CEC-581A-4B95-8861-0DA428FEF781}">
      <dgm:prSet custT="1"/>
      <dgm:spPr/>
      <dgm:t>
        <a:bodyPr/>
        <a:lstStyle/>
        <a:p>
          <a:r>
            <a:rPr lang="en-US" sz="2800"/>
            <a:t>See what data have to say</a:t>
          </a:r>
        </a:p>
      </dgm:t>
    </dgm:pt>
    <dgm:pt modelId="{0DA435E2-0A41-4218-9A5C-DB1E16DCAC41}" type="parTrans" cxnId="{E25627EC-6345-4E61-BA20-886A09DCF027}">
      <dgm:prSet/>
      <dgm:spPr/>
      <dgm:t>
        <a:bodyPr/>
        <a:lstStyle/>
        <a:p>
          <a:endParaRPr lang="en-US" sz="2800"/>
        </a:p>
      </dgm:t>
    </dgm:pt>
    <dgm:pt modelId="{5701E04D-6BA9-4002-A7C2-011C17D44CFF}" type="sibTrans" cxnId="{E25627EC-6345-4E61-BA20-886A09DCF027}">
      <dgm:prSet/>
      <dgm:spPr/>
      <dgm:t>
        <a:bodyPr/>
        <a:lstStyle/>
        <a:p>
          <a:endParaRPr lang="en-US" sz="2800"/>
        </a:p>
      </dgm:t>
    </dgm:pt>
    <dgm:pt modelId="{20083B42-3A2E-471B-AC16-E82B5DBEB167}" type="pres">
      <dgm:prSet presAssocID="{C76025BE-3916-4B3C-B1BB-BD477C744A54}" presName="linear" presStyleCnt="0">
        <dgm:presLayoutVars>
          <dgm:dir/>
          <dgm:animLvl val="lvl"/>
          <dgm:resizeHandles val="exact"/>
        </dgm:presLayoutVars>
      </dgm:prSet>
      <dgm:spPr/>
    </dgm:pt>
    <dgm:pt modelId="{D0898059-6B7D-4EC3-B649-8678A34D0B6E}" type="pres">
      <dgm:prSet presAssocID="{D3E4D590-5F2C-4527-99F3-C8D5C168F8E3}" presName="parentLin" presStyleCnt="0"/>
      <dgm:spPr/>
    </dgm:pt>
    <dgm:pt modelId="{334B8260-38CC-4C02-873A-F6247E4086CF}" type="pres">
      <dgm:prSet presAssocID="{D3E4D590-5F2C-4527-99F3-C8D5C168F8E3}" presName="parentLeftMargin" presStyleLbl="node1" presStyleIdx="0" presStyleCnt="2"/>
      <dgm:spPr/>
    </dgm:pt>
    <dgm:pt modelId="{6703E39F-70DA-401F-BA7C-74C6A1646F67}" type="pres">
      <dgm:prSet presAssocID="{D3E4D590-5F2C-4527-99F3-C8D5C168F8E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3E1556F-764A-4342-BED6-F32E3EFDA7C8}" type="pres">
      <dgm:prSet presAssocID="{D3E4D590-5F2C-4527-99F3-C8D5C168F8E3}" presName="negativeSpace" presStyleCnt="0"/>
      <dgm:spPr/>
    </dgm:pt>
    <dgm:pt modelId="{EB5AEA50-B778-4A0F-8721-F8518074D9EF}" type="pres">
      <dgm:prSet presAssocID="{D3E4D590-5F2C-4527-99F3-C8D5C168F8E3}" presName="childText" presStyleLbl="conFgAcc1" presStyleIdx="0" presStyleCnt="2">
        <dgm:presLayoutVars>
          <dgm:bulletEnabled val="1"/>
        </dgm:presLayoutVars>
      </dgm:prSet>
      <dgm:spPr/>
    </dgm:pt>
    <dgm:pt modelId="{5889C7D8-364B-46B8-A0A8-CC5E9E82E45E}" type="pres">
      <dgm:prSet presAssocID="{4FE786DE-9ED0-45DE-801D-02B898FF5FB4}" presName="spaceBetweenRectangles" presStyleCnt="0"/>
      <dgm:spPr/>
    </dgm:pt>
    <dgm:pt modelId="{91DECEB9-0685-4044-B3E2-860989F89057}" type="pres">
      <dgm:prSet presAssocID="{800BCF20-C603-4A49-A4A5-5550A6E51831}" presName="parentLin" presStyleCnt="0"/>
      <dgm:spPr/>
    </dgm:pt>
    <dgm:pt modelId="{054A799C-E7CC-45DF-A70B-E6D57A419CAA}" type="pres">
      <dgm:prSet presAssocID="{800BCF20-C603-4A49-A4A5-5550A6E51831}" presName="parentLeftMargin" presStyleLbl="node1" presStyleIdx="0" presStyleCnt="2"/>
      <dgm:spPr/>
    </dgm:pt>
    <dgm:pt modelId="{9F4A3B15-7C7F-4773-B3D6-D7127330FADA}" type="pres">
      <dgm:prSet presAssocID="{800BCF20-C603-4A49-A4A5-5550A6E5183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E754033-3B95-428B-B511-DDB9AE3BEF72}" type="pres">
      <dgm:prSet presAssocID="{800BCF20-C603-4A49-A4A5-5550A6E51831}" presName="negativeSpace" presStyleCnt="0"/>
      <dgm:spPr/>
    </dgm:pt>
    <dgm:pt modelId="{F620DA89-314F-4CA2-BD7D-3ACE4AAB02B0}" type="pres">
      <dgm:prSet presAssocID="{800BCF20-C603-4A49-A4A5-5550A6E518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2B89210-1335-477C-98C9-FD28A7FB88B1}" type="presOf" srcId="{80671593-2213-4108-9442-4D2E43DE3E95}" destId="{EB5AEA50-B778-4A0F-8721-F8518074D9EF}" srcOrd="0" destOrd="2" presId="urn:microsoft.com/office/officeart/2005/8/layout/list1"/>
    <dgm:cxn modelId="{EB373C12-C522-4767-873D-7DFC85F0CB3C}" type="presOf" srcId="{800BCF20-C603-4A49-A4A5-5550A6E51831}" destId="{054A799C-E7CC-45DF-A70B-E6D57A419CAA}" srcOrd="0" destOrd="0" presId="urn:microsoft.com/office/officeart/2005/8/layout/list1"/>
    <dgm:cxn modelId="{32D5B017-0C8D-493C-8481-AA006D84F679}" srcId="{D3E4D590-5F2C-4527-99F3-C8D5C168F8E3}" destId="{80671593-2213-4108-9442-4D2E43DE3E95}" srcOrd="2" destOrd="0" parTransId="{32509632-33D9-4D26-B222-F353AA59730A}" sibTransId="{14717C2D-414C-4F0D-8EB5-C32A9E1F0608}"/>
    <dgm:cxn modelId="{1807431C-7B51-4CDD-912C-99E5FD757E64}" srcId="{D3E4D590-5F2C-4527-99F3-C8D5C168F8E3}" destId="{6A2DBE55-3D22-4536-81C6-FD8ABBC912A3}" srcOrd="0" destOrd="0" parTransId="{2FDCBBA1-09CE-4410-B251-D5591F60B569}" sibTransId="{3FADD844-3424-47C6-AE2F-2DF65C5B5A8B}"/>
    <dgm:cxn modelId="{C6FB7961-5F85-498D-9BAB-8BFB6994CD6A}" type="presOf" srcId="{D3E4D590-5F2C-4527-99F3-C8D5C168F8E3}" destId="{6703E39F-70DA-401F-BA7C-74C6A1646F67}" srcOrd="1" destOrd="0" presId="urn:microsoft.com/office/officeart/2005/8/layout/list1"/>
    <dgm:cxn modelId="{3E76AF84-2671-4704-BD87-6CB910709F48}" type="presOf" srcId="{15190CEC-581A-4B95-8861-0DA428FEF781}" destId="{F620DA89-314F-4CA2-BD7D-3ACE4AAB02B0}" srcOrd="0" destOrd="0" presId="urn:microsoft.com/office/officeart/2005/8/layout/list1"/>
    <dgm:cxn modelId="{66BAA288-5C51-4D0C-84F5-C53795C0C8D2}" srcId="{D3E4D590-5F2C-4527-99F3-C8D5C168F8E3}" destId="{55C1F1F7-E7D3-4150-9DFA-BFCC12126B65}" srcOrd="1" destOrd="0" parTransId="{816EDD8C-33F5-4291-8A46-70DCA30C96CD}" sibTransId="{92EC5B8E-81CE-4DDA-A0D7-43D7F3914E61}"/>
    <dgm:cxn modelId="{3CC3758B-752A-487F-9FED-D4B096A8ADD9}" type="presOf" srcId="{6A2DBE55-3D22-4536-81C6-FD8ABBC912A3}" destId="{EB5AEA50-B778-4A0F-8721-F8518074D9EF}" srcOrd="0" destOrd="0" presId="urn:microsoft.com/office/officeart/2005/8/layout/list1"/>
    <dgm:cxn modelId="{13AE879F-7ABB-4F5C-B2C5-0B89F2155C11}" srcId="{C76025BE-3916-4B3C-B1BB-BD477C744A54}" destId="{800BCF20-C603-4A49-A4A5-5550A6E51831}" srcOrd="1" destOrd="0" parTransId="{EC74E128-79C0-4A90-B69F-05ECE5F2E0F0}" sibTransId="{896124A5-FB6B-4052-962B-5D6787240048}"/>
    <dgm:cxn modelId="{045A1CAF-C7E7-4B18-8D8E-FC9CA4E7B415}" type="presOf" srcId="{800BCF20-C603-4A49-A4A5-5550A6E51831}" destId="{9F4A3B15-7C7F-4773-B3D6-D7127330FADA}" srcOrd="1" destOrd="0" presId="urn:microsoft.com/office/officeart/2005/8/layout/list1"/>
    <dgm:cxn modelId="{44BE06B3-6B9A-4946-A254-3E1D9262F805}" type="presOf" srcId="{D3E4D590-5F2C-4527-99F3-C8D5C168F8E3}" destId="{334B8260-38CC-4C02-873A-F6247E4086CF}" srcOrd="0" destOrd="0" presId="urn:microsoft.com/office/officeart/2005/8/layout/list1"/>
    <dgm:cxn modelId="{A23868CD-ED7B-45C8-BDF8-EC8384F06202}" type="presOf" srcId="{55C1F1F7-E7D3-4150-9DFA-BFCC12126B65}" destId="{EB5AEA50-B778-4A0F-8721-F8518074D9EF}" srcOrd="0" destOrd="1" presId="urn:microsoft.com/office/officeart/2005/8/layout/list1"/>
    <dgm:cxn modelId="{E7B7E5E7-2144-4AFE-B4A4-92DB1B4C25B3}" type="presOf" srcId="{C76025BE-3916-4B3C-B1BB-BD477C744A54}" destId="{20083B42-3A2E-471B-AC16-E82B5DBEB167}" srcOrd="0" destOrd="0" presId="urn:microsoft.com/office/officeart/2005/8/layout/list1"/>
    <dgm:cxn modelId="{E25627EC-6345-4E61-BA20-886A09DCF027}" srcId="{800BCF20-C603-4A49-A4A5-5550A6E51831}" destId="{15190CEC-581A-4B95-8861-0DA428FEF781}" srcOrd="0" destOrd="0" parTransId="{0DA435E2-0A41-4218-9A5C-DB1E16DCAC41}" sibTransId="{5701E04D-6BA9-4002-A7C2-011C17D44CFF}"/>
    <dgm:cxn modelId="{86B06CF7-A859-40DE-8D52-784B5EF72215}" srcId="{C76025BE-3916-4B3C-B1BB-BD477C744A54}" destId="{D3E4D590-5F2C-4527-99F3-C8D5C168F8E3}" srcOrd="0" destOrd="0" parTransId="{82EE2181-FFA4-495D-A7A8-72F4B37D9C8F}" sibTransId="{4FE786DE-9ED0-45DE-801D-02B898FF5FB4}"/>
    <dgm:cxn modelId="{41C016E3-EF96-47F7-A55D-AA64DCBA7961}" type="presParOf" srcId="{20083B42-3A2E-471B-AC16-E82B5DBEB167}" destId="{D0898059-6B7D-4EC3-B649-8678A34D0B6E}" srcOrd="0" destOrd="0" presId="urn:microsoft.com/office/officeart/2005/8/layout/list1"/>
    <dgm:cxn modelId="{5C53890C-6BD0-47CE-8F40-E00937C9CBD2}" type="presParOf" srcId="{D0898059-6B7D-4EC3-B649-8678A34D0B6E}" destId="{334B8260-38CC-4C02-873A-F6247E4086CF}" srcOrd="0" destOrd="0" presId="urn:microsoft.com/office/officeart/2005/8/layout/list1"/>
    <dgm:cxn modelId="{7FAE8BC4-1227-4277-85C7-111F65207E7C}" type="presParOf" srcId="{D0898059-6B7D-4EC3-B649-8678A34D0B6E}" destId="{6703E39F-70DA-401F-BA7C-74C6A1646F67}" srcOrd="1" destOrd="0" presId="urn:microsoft.com/office/officeart/2005/8/layout/list1"/>
    <dgm:cxn modelId="{A936DE87-F706-48FA-BE38-C7375F69A97A}" type="presParOf" srcId="{20083B42-3A2E-471B-AC16-E82B5DBEB167}" destId="{73E1556F-764A-4342-BED6-F32E3EFDA7C8}" srcOrd="1" destOrd="0" presId="urn:microsoft.com/office/officeart/2005/8/layout/list1"/>
    <dgm:cxn modelId="{32C91330-6DB0-4E79-8A25-1F909A457032}" type="presParOf" srcId="{20083B42-3A2E-471B-AC16-E82B5DBEB167}" destId="{EB5AEA50-B778-4A0F-8721-F8518074D9EF}" srcOrd="2" destOrd="0" presId="urn:microsoft.com/office/officeart/2005/8/layout/list1"/>
    <dgm:cxn modelId="{4D8A98B9-D40A-4647-A27C-A982EF4D3318}" type="presParOf" srcId="{20083B42-3A2E-471B-AC16-E82B5DBEB167}" destId="{5889C7D8-364B-46B8-A0A8-CC5E9E82E45E}" srcOrd="3" destOrd="0" presId="urn:microsoft.com/office/officeart/2005/8/layout/list1"/>
    <dgm:cxn modelId="{F7EF07B9-E7C5-41F0-B157-4221CA1BF52D}" type="presParOf" srcId="{20083B42-3A2E-471B-AC16-E82B5DBEB167}" destId="{91DECEB9-0685-4044-B3E2-860989F89057}" srcOrd="4" destOrd="0" presId="urn:microsoft.com/office/officeart/2005/8/layout/list1"/>
    <dgm:cxn modelId="{EB1FDB8E-31A3-44F6-92EF-DF23A579DB6E}" type="presParOf" srcId="{91DECEB9-0685-4044-B3E2-860989F89057}" destId="{054A799C-E7CC-45DF-A70B-E6D57A419CAA}" srcOrd="0" destOrd="0" presId="urn:microsoft.com/office/officeart/2005/8/layout/list1"/>
    <dgm:cxn modelId="{2DDE0056-85F3-432D-850D-62BF109B5B34}" type="presParOf" srcId="{91DECEB9-0685-4044-B3E2-860989F89057}" destId="{9F4A3B15-7C7F-4773-B3D6-D7127330FADA}" srcOrd="1" destOrd="0" presId="urn:microsoft.com/office/officeart/2005/8/layout/list1"/>
    <dgm:cxn modelId="{77D19EEF-EB94-45C0-9193-729BCC20DEAA}" type="presParOf" srcId="{20083B42-3A2E-471B-AC16-E82B5DBEB167}" destId="{2E754033-3B95-428B-B511-DDB9AE3BEF72}" srcOrd="5" destOrd="0" presId="urn:microsoft.com/office/officeart/2005/8/layout/list1"/>
    <dgm:cxn modelId="{65D25B40-E041-4A9E-94F4-0545943B73ED}" type="presParOf" srcId="{20083B42-3A2E-471B-AC16-E82B5DBEB167}" destId="{F620DA89-314F-4CA2-BD7D-3ACE4AAB02B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B4EF21-1C90-4819-BAFE-0E76A999223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788DA5C-EEB2-4FFD-834A-8F5CF6EB5994}">
      <dgm:prSet custT="1"/>
      <dgm:spPr/>
      <dgm:t>
        <a:bodyPr/>
        <a:lstStyle/>
        <a:p>
          <a:r>
            <a:rPr lang="en-US" sz="2400" dirty="0"/>
            <a:t>Unstructured information = reality </a:t>
          </a:r>
        </a:p>
      </dgm:t>
    </dgm:pt>
    <dgm:pt modelId="{79453A5D-F32D-4C4A-BD59-31EA5BA24E06}" type="parTrans" cxnId="{AC144C1B-178B-4DB5-A6D0-8F88624E0C43}">
      <dgm:prSet/>
      <dgm:spPr/>
      <dgm:t>
        <a:bodyPr/>
        <a:lstStyle/>
        <a:p>
          <a:endParaRPr lang="en-US" sz="2400"/>
        </a:p>
      </dgm:t>
    </dgm:pt>
    <dgm:pt modelId="{4C3722F8-3D31-4B19-9FD8-3242121C551D}" type="sibTrans" cxnId="{AC144C1B-178B-4DB5-A6D0-8F88624E0C43}">
      <dgm:prSet/>
      <dgm:spPr/>
      <dgm:t>
        <a:bodyPr/>
        <a:lstStyle/>
        <a:p>
          <a:endParaRPr lang="en-US" sz="2400"/>
        </a:p>
      </dgm:t>
    </dgm:pt>
    <dgm:pt modelId="{2A2BBFC2-ACBB-42E6-8729-78EF27344561}">
      <dgm:prSet custT="1"/>
      <dgm:spPr/>
      <dgm:t>
        <a:bodyPr/>
        <a:lstStyle/>
        <a:p>
          <a:r>
            <a:rPr lang="en-US" sz="2400"/>
            <a:t>Data = records of observations</a:t>
          </a:r>
        </a:p>
      </dgm:t>
    </dgm:pt>
    <dgm:pt modelId="{170675A8-F70E-4880-907A-5E8B6DEA4ED3}" type="parTrans" cxnId="{672EFF27-28A3-4EC4-BF41-6060EA982054}">
      <dgm:prSet/>
      <dgm:spPr/>
      <dgm:t>
        <a:bodyPr/>
        <a:lstStyle/>
        <a:p>
          <a:endParaRPr lang="en-US" sz="2400"/>
        </a:p>
      </dgm:t>
    </dgm:pt>
    <dgm:pt modelId="{699151A6-042E-43A8-A321-C417BD32B99E}" type="sibTrans" cxnId="{672EFF27-28A3-4EC4-BF41-6060EA982054}">
      <dgm:prSet/>
      <dgm:spPr/>
      <dgm:t>
        <a:bodyPr/>
        <a:lstStyle/>
        <a:p>
          <a:endParaRPr lang="en-US" sz="2400"/>
        </a:p>
      </dgm:t>
    </dgm:pt>
    <dgm:pt modelId="{7D9CA604-77FF-4446-A4F3-943DAA7D8E62}">
      <dgm:prSet custT="1"/>
      <dgm:spPr/>
      <dgm:t>
        <a:bodyPr/>
        <a:lstStyle/>
        <a:p>
          <a:r>
            <a:rPr lang="en-US" sz="2400"/>
            <a:t>Knowledge = perception or meaning of data</a:t>
          </a:r>
        </a:p>
      </dgm:t>
    </dgm:pt>
    <dgm:pt modelId="{B5E1A22F-5E3C-4CA2-8732-AACAA3F99953}" type="parTrans" cxnId="{F9B8A556-23BE-4DBF-9632-93945DC4D5DD}">
      <dgm:prSet/>
      <dgm:spPr/>
      <dgm:t>
        <a:bodyPr/>
        <a:lstStyle/>
        <a:p>
          <a:endParaRPr lang="en-US" sz="2400"/>
        </a:p>
      </dgm:t>
    </dgm:pt>
    <dgm:pt modelId="{0614A3B6-0D89-4D24-BCE4-03F9BE1198B0}" type="sibTrans" cxnId="{F9B8A556-23BE-4DBF-9632-93945DC4D5DD}">
      <dgm:prSet/>
      <dgm:spPr/>
      <dgm:t>
        <a:bodyPr/>
        <a:lstStyle/>
        <a:p>
          <a:endParaRPr lang="en-US" sz="2400"/>
        </a:p>
      </dgm:t>
    </dgm:pt>
    <dgm:pt modelId="{AF322073-C6E2-402E-9EBD-2F2927AAF00C}">
      <dgm:prSet custT="1"/>
      <dgm:spPr/>
      <dgm:t>
        <a:bodyPr/>
        <a:lstStyle/>
        <a:p>
          <a:r>
            <a:rPr lang="en-US" sz="2400"/>
            <a:t>Wisdom = deep understanding</a:t>
          </a:r>
        </a:p>
      </dgm:t>
    </dgm:pt>
    <dgm:pt modelId="{693DA9B8-E684-41E6-9331-24536C8BB190}" type="parTrans" cxnId="{9DE1E026-E1E2-4057-B63B-F89414584216}">
      <dgm:prSet/>
      <dgm:spPr/>
      <dgm:t>
        <a:bodyPr/>
        <a:lstStyle/>
        <a:p>
          <a:endParaRPr lang="en-US" sz="2400"/>
        </a:p>
      </dgm:t>
    </dgm:pt>
    <dgm:pt modelId="{CAE9E360-6E28-4624-B492-562C3CB909F2}" type="sibTrans" cxnId="{9DE1E026-E1E2-4057-B63B-F89414584216}">
      <dgm:prSet/>
      <dgm:spPr/>
      <dgm:t>
        <a:bodyPr/>
        <a:lstStyle/>
        <a:p>
          <a:endParaRPr lang="en-US" sz="2400"/>
        </a:p>
      </dgm:t>
    </dgm:pt>
    <dgm:pt modelId="{8C178698-F902-4AC9-BA30-4224CB615353}" type="pres">
      <dgm:prSet presAssocID="{71B4EF21-1C90-4819-BAFE-0E76A999223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9E3111-2682-41E9-8C96-DB6B1B33C2F1}" type="pres">
      <dgm:prSet presAssocID="{A788DA5C-EEB2-4FFD-834A-8F5CF6EB5994}" presName="hierRoot1" presStyleCnt="0"/>
      <dgm:spPr/>
    </dgm:pt>
    <dgm:pt modelId="{4FDCD402-F6B8-4F6F-87BF-6C89441A90D3}" type="pres">
      <dgm:prSet presAssocID="{A788DA5C-EEB2-4FFD-834A-8F5CF6EB5994}" presName="composite" presStyleCnt="0"/>
      <dgm:spPr/>
    </dgm:pt>
    <dgm:pt modelId="{B3D02949-0E79-432F-8ED2-B1743EDF6F7A}" type="pres">
      <dgm:prSet presAssocID="{A788DA5C-EEB2-4FFD-834A-8F5CF6EB5994}" presName="background" presStyleLbl="node0" presStyleIdx="0" presStyleCnt="4"/>
      <dgm:spPr/>
    </dgm:pt>
    <dgm:pt modelId="{35A6E701-ECE7-4EA4-94DA-4399ED714376}" type="pres">
      <dgm:prSet presAssocID="{A788DA5C-EEB2-4FFD-834A-8F5CF6EB5994}" presName="text" presStyleLbl="fgAcc0" presStyleIdx="0" presStyleCnt="4">
        <dgm:presLayoutVars>
          <dgm:chPref val="3"/>
        </dgm:presLayoutVars>
      </dgm:prSet>
      <dgm:spPr/>
    </dgm:pt>
    <dgm:pt modelId="{79E7BC01-9CD4-4901-B6D8-0E7849C198AC}" type="pres">
      <dgm:prSet presAssocID="{A788DA5C-EEB2-4FFD-834A-8F5CF6EB5994}" presName="hierChild2" presStyleCnt="0"/>
      <dgm:spPr/>
    </dgm:pt>
    <dgm:pt modelId="{2181DF46-E95C-4C30-ADAC-EBCA013EC7C0}" type="pres">
      <dgm:prSet presAssocID="{2A2BBFC2-ACBB-42E6-8729-78EF27344561}" presName="hierRoot1" presStyleCnt="0"/>
      <dgm:spPr/>
    </dgm:pt>
    <dgm:pt modelId="{05D609AB-944B-4747-8CE3-4B466C260A1D}" type="pres">
      <dgm:prSet presAssocID="{2A2BBFC2-ACBB-42E6-8729-78EF27344561}" presName="composite" presStyleCnt="0"/>
      <dgm:spPr/>
    </dgm:pt>
    <dgm:pt modelId="{73328E47-7671-4ACA-8E93-A60D3953BA9C}" type="pres">
      <dgm:prSet presAssocID="{2A2BBFC2-ACBB-42E6-8729-78EF27344561}" presName="background" presStyleLbl="node0" presStyleIdx="1" presStyleCnt="4"/>
      <dgm:spPr/>
    </dgm:pt>
    <dgm:pt modelId="{F13180F7-720C-4508-B8B2-48E5E7EFE9D4}" type="pres">
      <dgm:prSet presAssocID="{2A2BBFC2-ACBB-42E6-8729-78EF27344561}" presName="text" presStyleLbl="fgAcc0" presStyleIdx="1" presStyleCnt="4">
        <dgm:presLayoutVars>
          <dgm:chPref val="3"/>
        </dgm:presLayoutVars>
      </dgm:prSet>
      <dgm:spPr/>
    </dgm:pt>
    <dgm:pt modelId="{F9E191CD-0B50-411F-8D40-D9F5E2D07214}" type="pres">
      <dgm:prSet presAssocID="{2A2BBFC2-ACBB-42E6-8729-78EF27344561}" presName="hierChild2" presStyleCnt="0"/>
      <dgm:spPr/>
    </dgm:pt>
    <dgm:pt modelId="{22CB7FB4-710A-47C0-B61A-28C748F1276D}" type="pres">
      <dgm:prSet presAssocID="{7D9CA604-77FF-4446-A4F3-943DAA7D8E62}" presName="hierRoot1" presStyleCnt="0"/>
      <dgm:spPr/>
    </dgm:pt>
    <dgm:pt modelId="{561A803C-FA02-4012-9ADA-2F325C0741F7}" type="pres">
      <dgm:prSet presAssocID="{7D9CA604-77FF-4446-A4F3-943DAA7D8E62}" presName="composite" presStyleCnt="0"/>
      <dgm:spPr/>
    </dgm:pt>
    <dgm:pt modelId="{147974F5-15F2-4ED5-9284-9E26DEDF0F9F}" type="pres">
      <dgm:prSet presAssocID="{7D9CA604-77FF-4446-A4F3-943DAA7D8E62}" presName="background" presStyleLbl="node0" presStyleIdx="2" presStyleCnt="4"/>
      <dgm:spPr/>
    </dgm:pt>
    <dgm:pt modelId="{B0B1E4DD-4452-45F9-BA74-491D484745C1}" type="pres">
      <dgm:prSet presAssocID="{7D9CA604-77FF-4446-A4F3-943DAA7D8E62}" presName="text" presStyleLbl="fgAcc0" presStyleIdx="2" presStyleCnt="4">
        <dgm:presLayoutVars>
          <dgm:chPref val="3"/>
        </dgm:presLayoutVars>
      </dgm:prSet>
      <dgm:spPr/>
    </dgm:pt>
    <dgm:pt modelId="{91FD5C88-2C25-4D2E-8E21-ADD3C62D1017}" type="pres">
      <dgm:prSet presAssocID="{7D9CA604-77FF-4446-A4F3-943DAA7D8E62}" presName="hierChild2" presStyleCnt="0"/>
      <dgm:spPr/>
    </dgm:pt>
    <dgm:pt modelId="{49512CAA-D465-45A5-87F4-D0687632C580}" type="pres">
      <dgm:prSet presAssocID="{AF322073-C6E2-402E-9EBD-2F2927AAF00C}" presName="hierRoot1" presStyleCnt="0"/>
      <dgm:spPr/>
    </dgm:pt>
    <dgm:pt modelId="{F166318F-F7FB-45EC-B3D0-E7A8512FE3ED}" type="pres">
      <dgm:prSet presAssocID="{AF322073-C6E2-402E-9EBD-2F2927AAF00C}" presName="composite" presStyleCnt="0"/>
      <dgm:spPr/>
    </dgm:pt>
    <dgm:pt modelId="{3D2DDED4-83E7-49E7-8F31-85BC3D1305F8}" type="pres">
      <dgm:prSet presAssocID="{AF322073-C6E2-402E-9EBD-2F2927AAF00C}" presName="background" presStyleLbl="node0" presStyleIdx="3" presStyleCnt="4"/>
      <dgm:spPr/>
    </dgm:pt>
    <dgm:pt modelId="{BD230818-D69B-4B50-8149-E8F7837C8101}" type="pres">
      <dgm:prSet presAssocID="{AF322073-C6E2-402E-9EBD-2F2927AAF00C}" presName="text" presStyleLbl="fgAcc0" presStyleIdx="3" presStyleCnt="4">
        <dgm:presLayoutVars>
          <dgm:chPref val="3"/>
        </dgm:presLayoutVars>
      </dgm:prSet>
      <dgm:spPr/>
    </dgm:pt>
    <dgm:pt modelId="{DDD80951-2511-406E-9761-83BC66D8EF26}" type="pres">
      <dgm:prSet presAssocID="{AF322073-C6E2-402E-9EBD-2F2927AAF00C}" presName="hierChild2" presStyleCnt="0"/>
      <dgm:spPr/>
    </dgm:pt>
  </dgm:ptLst>
  <dgm:cxnLst>
    <dgm:cxn modelId="{AC144C1B-178B-4DB5-A6D0-8F88624E0C43}" srcId="{71B4EF21-1C90-4819-BAFE-0E76A999223C}" destId="{A788DA5C-EEB2-4FFD-834A-8F5CF6EB5994}" srcOrd="0" destOrd="0" parTransId="{79453A5D-F32D-4C4A-BD59-31EA5BA24E06}" sibTransId="{4C3722F8-3D31-4B19-9FD8-3242121C551D}"/>
    <dgm:cxn modelId="{9DE1E026-E1E2-4057-B63B-F89414584216}" srcId="{71B4EF21-1C90-4819-BAFE-0E76A999223C}" destId="{AF322073-C6E2-402E-9EBD-2F2927AAF00C}" srcOrd="3" destOrd="0" parTransId="{693DA9B8-E684-41E6-9331-24536C8BB190}" sibTransId="{CAE9E360-6E28-4624-B492-562C3CB909F2}"/>
    <dgm:cxn modelId="{672EFF27-28A3-4EC4-BF41-6060EA982054}" srcId="{71B4EF21-1C90-4819-BAFE-0E76A999223C}" destId="{2A2BBFC2-ACBB-42E6-8729-78EF27344561}" srcOrd="1" destOrd="0" parTransId="{170675A8-F70E-4880-907A-5E8B6DEA4ED3}" sibTransId="{699151A6-042E-43A8-A321-C417BD32B99E}"/>
    <dgm:cxn modelId="{F7170A33-6D09-46E7-A208-47E37AD6077E}" type="presOf" srcId="{AF322073-C6E2-402E-9EBD-2F2927AAF00C}" destId="{BD230818-D69B-4B50-8149-E8F7837C8101}" srcOrd="0" destOrd="0" presId="urn:microsoft.com/office/officeart/2005/8/layout/hierarchy1"/>
    <dgm:cxn modelId="{887B8562-FC31-4767-9DE8-DE3774717E39}" type="presOf" srcId="{A788DA5C-EEB2-4FFD-834A-8F5CF6EB5994}" destId="{35A6E701-ECE7-4EA4-94DA-4399ED714376}" srcOrd="0" destOrd="0" presId="urn:microsoft.com/office/officeart/2005/8/layout/hierarchy1"/>
    <dgm:cxn modelId="{70700165-5180-45AA-BC50-954D5A054256}" type="presOf" srcId="{2A2BBFC2-ACBB-42E6-8729-78EF27344561}" destId="{F13180F7-720C-4508-B8B2-48E5E7EFE9D4}" srcOrd="0" destOrd="0" presId="urn:microsoft.com/office/officeart/2005/8/layout/hierarchy1"/>
    <dgm:cxn modelId="{F9B8A556-23BE-4DBF-9632-93945DC4D5DD}" srcId="{71B4EF21-1C90-4819-BAFE-0E76A999223C}" destId="{7D9CA604-77FF-4446-A4F3-943DAA7D8E62}" srcOrd="2" destOrd="0" parTransId="{B5E1A22F-5E3C-4CA2-8732-AACAA3F99953}" sibTransId="{0614A3B6-0D89-4D24-BCE4-03F9BE1198B0}"/>
    <dgm:cxn modelId="{BBB6817C-3088-4C56-804A-3FE23A5181C8}" type="presOf" srcId="{7D9CA604-77FF-4446-A4F3-943DAA7D8E62}" destId="{B0B1E4DD-4452-45F9-BA74-491D484745C1}" srcOrd="0" destOrd="0" presId="urn:microsoft.com/office/officeart/2005/8/layout/hierarchy1"/>
    <dgm:cxn modelId="{DEB8E484-CAC3-4768-BD5C-57F27508F8DA}" type="presOf" srcId="{71B4EF21-1C90-4819-BAFE-0E76A999223C}" destId="{8C178698-F902-4AC9-BA30-4224CB615353}" srcOrd="0" destOrd="0" presId="urn:microsoft.com/office/officeart/2005/8/layout/hierarchy1"/>
    <dgm:cxn modelId="{DA7BA90E-5F46-40C4-B503-02A28CFC1C15}" type="presParOf" srcId="{8C178698-F902-4AC9-BA30-4224CB615353}" destId="{DD9E3111-2682-41E9-8C96-DB6B1B33C2F1}" srcOrd="0" destOrd="0" presId="urn:microsoft.com/office/officeart/2005/8/layout/hierarchy1"/>
    <dgm:cxn modelId="{DADCCB3C-8D9C-41E1-A756-C7D8E695E5EB}" type="presParOf" srcId="{DD9E3111-2682-41E9-8C96-DB6B1B33C2F1}" destId="{4FDCD402-F6B8-4F6F-87BF-6C89441A90D3}" srcOrd="0" destOrd="0" presId="urn:microsoft.com/office/officeart/2005/8/layout/hierarchy1"/>
    <dgm:cxn modelId="{30976B6A-5F12-42D8-BE84-8E8DBBE4BB6D}" type="presParOf" srcId="{4FDCD402-F6B8-4F6F-87BF-6C89441A90D3}" destId="{B3D02949-0E79-432F-8ED2-B1743EDF6F7A}" srcOrd="0" destOrd="0" presId="urn:microsoft.com/office/officeart/2005/8/layout/hierarchy1"/>
    <dgm:cxn modelId="{18816764-749D-486F-B923-D248E4E7BCE1}" type="presParOf" srcId="{4FDCD402-F6B8-4F6F-87BF-6C89441A90D3}" destId="{35A6E701-ECE7-4EA4-94DA-4399ED714376}" srcOrd="1" destOrd="0" presId="urn:microsoft.com/office/officeart/2005/8/layout/hierarchy1"/>
    <dgm:cxn modelId="{5242FCA0-70E9-4A5C-B976-17ADECA2A1FB}" type="presParOf" srcId="{DD9E3111-2682-41E9-8C96-DB6B1B33C2F1}" destId="{79E7BC01-9CD4-4901-B6D8-0E7849C198AC}" srcOrd="1" destOrd="0" presId="urn:microsoft.com/office/officeart/2005/8/layout/hierarchy1"/>
    <dgm:cxn modelId="{9D486E30-671E-4F13-BB39-2E25316748EC}" type="presParOf" srcId="{8C178698-F902-4AC9-BA30-4224CB615353}" destId="{2181DF46-E95C-4C30-ADAC-EBCA013EC7C0}" srcOrd="1" destOrd="0" presId="urn:microsoft.com/office/officeart/2005/8/layout/hierarchy1"/>
    <dgm:cxn modelId="{DBE96B08-4689-4BFA-93B8-F333D14A2106}" type="presParOf" srcId="{2181DF46-E95C-4C30-ADAC-EBCA013EC7C0}" destId="{05D609AB-944B-4747-8CE3-4B466C260A1D}" srcOrd="0" destOrd="0" presId="urn:microsoft.com/office/officeart/2005/8/layout/hierarchy1"/>
    <dgm:cxn modelId="{8C5F8650-CE2E-4D32-B830-FB5FF8871165}" type="presParOf" srcId="{05D609AB-944B-4747-8CE3-4B466C260A1D}" destId="{73328E47-7671-4ACA-8E93-A60D3953BA9C}" srcOrd="0" destOrd="0" presId="urn:microsoft.com/office/officeart/2005/8/layout/hierarchy1"/>
    <dgm:cxn modelId="{E32F54E2-2333-4FFB-862E-6485CF05DFEF}" type="presParOf" srcId="{05D609AB-944B-4747-8CE3-4B466C260A1D}" destId="{F13180F7-720C-4508-B8B2-48E5E7EFE9D4}" srcOrd="1" destOrd="0" presId="urn:microsoft.com/office/officeart/2005/8/layout/hierarchy1"/>
    <dgm:cxn modelId="{247B3DF7-518F-4ADA-88D4-9930B1A19D77}" type="presParOf" srcId="{2181DF46-E95C-4C30-ADAC-EBCA013EC7C0}" destId="{F9E191CD-0B50-411F-8D40-D9F5E2D07214}" srcOrd="1" destOrd="0" presId="urn:microsoft.com/office/officeart/2005/8/layout/hierarchy1"/>
    <dgm:cxn modelId="{D7BA82AE-8108-4803-973E-DA43B81E7B85}" type="presParOf" srcId="{8C178698-F902-4AC9-BA30-4224CB615353}" destId="{22CB7FB4-710A-47C0-B61A-28C748F1276D}" srcOrd="2" destOrd="0" presId="urn:microsoft.com/office/officeart/2005/8/layout/hierarchy1"/>
    <dgm:cxn modelId="{3E9A7BE4-3F17-402B-B3C5-E75FEDFAFC07}" type="presParOf" srcId="{22CB7FB4-710A-47C0-B61A-28C748F1276D}" destId="{561A803C-FA02-4012-9ADA-2F325C0741F7}" srcOrd="0" destOrd="0" presId="urn:microsoft.com/office/officeart/2005/8/layout/hierarchy1"/>
    <dgm:cxn modelId="{B444D756-B7AB-424E-8219-40F43A911431}" type="presParOf" srcId="{561A803C-FA02-4012-9ADA-2F325C0741F7}" destId="{147974F5-15F2-4ED5-9284-9E26DEDF0F9F}" srcOrd="0" destOrd="0" presId="urn:microsoft.com/office/officeart/2005/8/layout/hierarchy1"/>
    <dgm:cxn modelId="{05196532-BFEF-4DE3-AB01-C302CADCC1B8}" type="presParOf" srcId="{561A803C-FA02-4012-9ADA-2F325C0741F7}" destId="{B0B1E4DD-4452-45F9-BA74-491D484745C1}" srcOrd="1" destOrd="0" presId="urn:microsoft.com/office/officeart/2005/8/layout/hierarchy1"/>
    <dgm:cxn modelId="{318B0E7E-02B5-4F90-8285-07645267FF5F}" type="presParOf" srcId="{22CB7FB4-710A-47C0-B61A-28C748F1276D}" destId="{91FD5C88-2C25-4D2E-8E21-ADD3C62D1017}" srcOrd="1" destOrd="0" presId="urn:microsoft.com/office/officeart/2005/8/layout/hierarchy1"/>
    <dgm:cxn modelId="{0131D840-0FD7-4888-8D7B-ACA189D26BD7}" type="presParOf" srcId="{8C178698-F902-4AC9-BA30-4224CB615353}" destId="{49512CAA-D465-45A5-87F4-D0687632C580}" srcOrd="3" destOrd="0" presId="urn:microsoft.com/office/officeart/2005/8/layout/hierarchy1"/>
    <dgm:cxn modelId="{63E36754-2487-4209-ABE0-243FF4030C02}" type="presParOf" srcId="{49512CAA-D465-45A5-87F4-D0687632C580}" destId="{F166318F-F7FB-45EC-B3D0-E7A8512FE3ED}" srcOrd="0" destOrd="0" presId="urn:microsoft.com/office/officeart/2005/8/layout/hierarchy1"/>
    <dgm:cxn modelId="{975A6B90-126C-44CC-8709-6B2872BFEB44}" type="presParOf" srcId="{F166318F-F7FB-45EC-B3D0-E7A8512FE3ED}" destId="{3D2DDED4-83E7-49E7-8F31-85BC3D1305F8}" srcOrd="0" destOrd="0" presId="urn:microsoft.com/office/officeart/2005/8/layout/hierarchy1"/>
    <dgm:cxn modelId="{CD127EF6-E4CD-4C04-AC5B-FDF2F9E98C4F}" type="presParOf" srcId="{F166318F-F7FB-45EC-B3D0-E7A8512FE3ED}" destId="{BD230818-D69B-4B50-8149-E8F7837C8101}" srcOrd="1" destOrd="0" presId="urn:microsoft.com/office/officeart/2005/8/layout/hierarchy1"/>
    <dgm:cxn modelId="{61999AA7-3E59-41C3-B635-36A5A792F56C}" type="presParOf" srcId="{49512CAA-D465-45A5-87F4-D0687632C580}" destId="{DDD80951-2511-406E-9761-83BC66D8EF2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66A47D-64F0-4A08-937D-C9E61269AB21}" type="doc">
      <dgm:prSet loTypeId="urn:microsoft.com/office/officeart/2005/8/layout/hierarchy1" loCatId="hierarchy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5301C86C-A27F-40BB-8869-9DCB90890B25}">
      <dgm:prSet/>
      <dgm:spPr/>
      <dgm:t>
        <a:bodyPr/>
        <a:lstStyle/>
        <a:p>
          <a:r>
            <a:rPr lang="en-US"/>
            <a:t>Data can be boring</a:t>
          </a:r>
        </a:p>
      </dgm:t>
    </dgm:pt>
    <dgm:pt modelId="{3F692CE6-7F48-4075-BF8C-4E70582E1A14}" type="parTrans" cxnId="{546225B5-28EA-4D08-82DE-10CF2F81483A}">
      <dgm:prSet/>
      <dgm:spPr/>
      <dgm:t>
        <a:bodyPr/>
        <a:lstStyle/>
        <a:p>
          <a:endParaRPr lang="en-US"/>
        </a:p>
      </dgm:t>
    </dgm:pt>
    <dgm:pt modelId="{9A06F2DE-24DA-4EE6-82D5-0718B4F2FCF3}" type="sibTrans" cxnId="{546225B5-28EA-4D08-82DE-10CF2F81483A}">
      <dgm:prSet/>
      <dgm:spPr/>
      <dgm:t>
        <a:bodyPr/>
        <a:lstStyle/>
        <a:p>
          <a:endParaRPr lang="en-US"/>
        </a:p>
      </dgm:t>
    </dgm:pt>
    <dgm:pt modelId="{E37B151E-DD14-4677-B89B-08A6D35E55C6}">
      <dgm:prSet/>
      <dgm:spPr/>
      <dgm:t>
        <a:bodyPr/>
        <a:lstStyle/>
        <a:p>
          <a:r>
            <a:rPr lang="en-US"/>
            <a:t>Statistics and data help you to look beyond data</a:t>
          </a:r>
        </a:p>
      </dgm:t>
    </dgm:pt>
    <dgm:pt modelId="{3316922A-E2EE-4B9E-BB00-079C9E97D5D6}" type="parTrans" cxnId="{580003C4-417D-49F1-9504-DF1D302792A6}">
      <dgm:prSet/>
      <dgm:spPr/>
      <dgm:t>
        <a:bodyPr/>
        <a:lstStyle/>
        <a:p>
          <a:endParaRPr lang="en-US"/>
        </a:p>
      </dgm:t>
    </dgm:pt>
    <dgm:pt modelId="{F17A4E6D-4C3B-4272-9E4D-4B0484CB64AF}" type="sibTrans" cxnId="{580003C4-417D-49F1-9504-DF1D302792A6}">
      <dgm:prSet/>
      <dgm:spPr/>
      <dgm:t>
        <a:bodyPr/>
        <a:lstStyle/>
        <a:p>
          <a:endParaRPr lang="en-US"/>
        </a:p>
      </dgm:t>
    </dgm:pt>
    <dgm:pt modelId="{D0F26E86-1623-4E88-80D0-8B9A957B7EA7}">
      <dgm:prSet/>
      <dgm:spPr/>
      <dgm:t>
        <a:bodyPr/>
        <a:lstStyle/>
        <a:p>
          <a:r>
            <a:rPr lang="en-US"/>
            <a:t>Statistics is not pure analysis</a:t>
          </a:r>
        </a:p>
      </dgm:t>
    </dgm:pt>
    <dgm:pt modelId="{1FB7A99B-86A5-47F0-8E83-E3378BCBE112}" type="parTrans" cxnId="{AF100A2D-276E-4823-9C41-A5E83CB9A2EA}">
      <dgm:prSet/>
      <dgm:spPr/>
      <dgm:t>
        <a:bodyPr/>
        <a:lstStyle/>
        <a:p>
          <a:endParaRPr lang="en-US"/>
        </a:p>
      </dgm:t>
    </dgm:pt>
    <dgm:pt modelId="{99F530EF-FDA3-46E2-A3A2-CDA49C5587ED}" type="sibTrans" cxnId="{AF100A2D-276E-4823-9C41-A5E83CB9A2EA}">
      <dgm:prSet/>
      <dgm:spPr/>
      <dgm:t>
        <a:bodyPr/>
        <a:lstStyle/>
        <a:p>
          <a:endParaRPr lang="en-US"/>
        </a:p>
      </dgm:t>
    </dgm:pt>
    <dgm:pt modelId="{4AA41408-AC07-4BE3-B119-9FF6F26CA30E}" type="pres">
      <dgm:prSet presAssocID="{3F66A47D-64F0-4A08-937D-C9E61269AB2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6FE02D-140E-4DB2-9CD9-FEB722F0E29D}" type="pres">
      <dgm:prSet presAssocID="{5301C86C-A27F-40BB-8869-9DCB90890B25}" presName="hierRoot1" presStyleCnt="0"/>
      <dgm:spPr/>
    </dgm:pt>
    <dgm:pt modelId="{806F513E-6478-4721-8015-99452FF33450}" type="pres">
      <dgm:prSet presAssocID="{5301C86C-A27F-40BB-8869-9DCB90890B25}" presName="composite" presStyleCnt="0"/>
      <dgm:spPr/>
    </dgm:pt>
    <dgm:pt modelId="{E8153E46-390A-4268-A01A-9E2CA2569BF6}" type="pres">
      <dgm:prSet presAssocID="{5301C86C-A27F-40BB-8869-9DCB90890B25}" presName="background" presStyleLbl="node0" presStyleIdx="0" presStyleCnt="3"/>
      <dgm:spPr/>
    </dgm:pt>
    <dgm:pt modelId="{15F798CD-B581-4F90-992C-399EACBAE4F5}" type="pres">
      <dgm:prSet presAssocID="{5301C86C-A27F-40BB-8869-9DCB90890B25}" presName="text" presStyleLbl="fgAcc0" presStyleIdx="0" presStyleCnt="3">
        <dgm:presLayoutVars>
          <dgm:chPref val="3"/>
        </dgm:presLayoutVars>
      </dgm:prSet>
      <dgm:spPr/>
    </dgm:pt>
    <dgm:pt modelId="{2B3E6665-B96E-4623-BA57-1100FC5C709C}" type="pres">
      <dgm:prSet presAssocID="{5301C86C-A27F-40BB-8869-9DCB90890B25}" presName="hierChild2" presStyleCnt="0"/>
      <dgm:spPr/>
    </dgm:pt>
    <dgm:pt modelId="{7665A9FA-8123-4B5A-88C9-F8C9C22F7D00}" type="pres">
      <dgm:prSet presAssocID="{E37B151E-DD14-4677-B89B-08A6D35E55C6}" presName="hierRoot1" presStyleCnt="0"/>
      <dgm:spPr/>
    </dgm:pt>
    <dgm:pt modelId="{FB182933-121B-41B5-92EB-BAEED3F84480}" type="pres">
      <dgm:prSet presAssocID="{E37B151E-DD14-4677-B89B-08A6D35E55C6}" presName="composite" presStyleCnt="0"/>
      <dgm:spPr/>
    </dgm:pt>
    <dgm:pt modelId="{66973140-DEF7-452A-AD9C-B40155C6D7B7}" type="pres">
      <dgm:prSet presAssocID="{E37B151E-DD14-4677-B89B-08A6D35E55C6}" presName="background" presStyleLbl="node0" presStyleIdx="1" presStyleCnt="3"/>
      <dgm:spPr/>
    </dgm:pt>
    <dgm:pt modelId="{E7417249-AC63-47D6-B216-BE4B90672EC3}" type="pres">
      <dgm:prSet presAssocID="{E37B151E-DD14-4677-B89B-08A6D35E55C6}" presName="text" presStyleLbl="fgAcc0" presStyleIdx="1" presStyleCnt="3">
        <dgm:presLayoutVars>
          <dgm:chPref val="3"/>
        </dgm:presLayoutVars>
      </dgm:prSet>
      <dgm:spPr/>
    </dgm:pt>
    <dgm:pt modelId="{3230D690-ECAA-4CB6-90C8-13EF732CA2D5}" type="pres">
      <dgm:prSet presAssocID="{E37B151E-DD14-4677-B89B-08A6D35E55C6}" presName="hierChild2" presStyleCnt="0"/>
      <dgm:spPr/>
    </dgm:pt>
    <dgm:pt modelId="{0C65C61B-2EBA-4729-9D53-F38DFBE78AF0}" type="pres">
      <dgm:prSet presAssocID="{D0F26E86-1623-4E88-80D0-8B9A957B7EA7}" presName="hierRoot1" presStyleCnt="0"/>
      <dgm:spPr/>
    </dgm:pt>
    <dgm:pt modelId="{19A7CA1B-C11F-4714-9ECD-0CE23D77FF54}" type="pres">
      <dgm:prSet presAssocID="{D0F26E86-1623-4E88-80D0-8B9A957B7EA7}" presName="composite" presStyleCnt="0"/>
      <dgm:spPr/>
    </dgm:pt>
    <dgm:pt modelId="{FA83C4E8-9B09-454E-97A0-02A9718354E9}" type="pres">
      <dgm:prSet presAssocID="{D0F26E86-1623-4E88-80D0-8B9A957B7EA7}" presName="background" presStyleLbl="node0" presStyleIdx="2" presStyleCnt="3"/>
      <dgm:spPr/>
    </dgm:pt>
    <dgm:pt modelId="{DECBC7C8-B199-43CB-B076-9ACCD327C024}" type="pres">
      <dgm:prSet presAssocID="{D0F26E86-1623-4E88-80D0-8B9A957B7EA7}" presName="text" presStyleLbl="fgAcc0" presStyleIdx="2" presStyleCnt="3">
        <dgm:presLayoutVars>
          <dgm:chPref val="3"/>
        </dgm:presLayoutVars>
      </dgm:prSet>
      <dgm:spPr/>
    </dgm:pt>
    <dgm:pt modelId="{07109993-7F8F-4541-A161-06B5019A428B}" type="pres">
      <dgm:prSet presAssocID="{D0F26E86-1623-4E88-80D0-8B9A957B7EA7}" presName="hierChild2" presStyleCnt="0"/>
      <dgm:spPr/>
    </dgm:pt>
  </dgm:ptLst>
  <dgm:cxnLst>
    <dgm:cxn modelId="{786A2320-6ACC-468B-81EB-91C6EF4A2741}" type="presOf" srcId="{E37B151E-DD14-4677-B89B-08A6D35E55C6}" destId="{E7417249-AC63-47D6-B216-BE4B90672EC3}" srcOrd="0" destOrd="0" presId="urn:microsoft.com/office/officeart/2005/8/layout/hierarchy1"/>
    <dgm:cxn modelId="{AF100A2D-276E-4823-9C41-A5E83CB9A2EA}" srcId="{3F66A47D-64F0-4A08-937D-C9E61269AB21}" destId="{D0F26E86-1623-4E88-80D0-8B9A957B7EA7}" srcOrd="2" destOrd="0" parTransId="{1FB7A99B-86A5-47F0-8E83-E3378BCBE112}" sibTransId="{99F530EF-FDA3-46E2-A3A2-CDA49C5587ED}"/>
    <dgm:cxn modelId="{4728318D-AA93-4001-99AD-CF48B04978AD}" type="presOf" srcId="{3F66A47D-64F0-4A08-937D-C9E61269AB21}" destId="{4AA41408-AC07-4BE3-B119-9FF6F26CA30E}" srcOrd="0" destOrd="0" presId="urn:microsoft.com/office/officeart/2005/8/layout/hierarchy1"/>
    <dgm:cxn modelId="{546225B5-28EA-4D08-82DE-10CF2F81483A}" srcId="{3F66A47D-64F0-4A08-937D-C9E61269AB21}" destId="{5301C86C-A27F-40BB-8869-9DCB90890B25}" srcOrd="0" destOrd="0" parTransId="{3F692CE6-7F48-4075-BF8C-4E70582E1A14}" sibTransId="{9A06F2DE-24DA-4EE6-82D5-0718B4F2FCF3}"/>
    <dgm:cxn modelId="{580003C4-417D-49F1-9504-DF1D302792A6}" srcId="{3F66A47D-64F0-4A08-937D-C9E61269AB21}" destId="{E37B151E-DD14-4677-B89B-08A6D35E55C6}" srcOrd="1" destOrd="0" parTransId="{3316922A-E2EE-4B9E-BB00-079C9E97D5D6}" sibTransId="{F17A4E6D-4C3B-4272-9E4D-4B0484CB64AF}"/>
    <dgm:cxn modelId="{E725EEF0-0F28-4F7B-8235-EF7A780552F4}" type="presOf" srcId="{D0F26E86-1623-4E88-80D0-8B9A957B7EA7}" destId="{DECBC7C8-B199-43CB-B076-9ACCD327C024}" srcOrd="0" destOrd="0" presId="urn:microsoft.com/office/officeart/2005/8/layout/hierarchy1"/>
    <dgm:cxn modelId="{F7415FF5-B957-45E8-96C1-49DED25FFD45}" type="presOf" srcId="{5301C86C-A27F-40BB-8869-9DCB90890B25}" destId="{15F798CD-B581-4F90-992C-399EACBAE4F5}" srcOrd="0" destOrd="0" presId="urn:microsoft.com/office/officeart/2005/8/layout/hierarchy1"/>
    <dgm:cxn modelId="{A2E1309B-D09A-4952-B8A8-A271FA41267A}" type="presParOf" srcId="{4AA41408-AC07-4BE3-B119-9FF6F26CA30E}" destId="{6D6FE02D-140E-4DB2-9CD9-FEB722F0E29D}" srcOrd="0" destOrd="0" presId="urn:microsoft.com/office/officeart/2005/8/layout/hierarchy1"/>
    <dgm:cxn modelId="{006834E6-7512-485C-8376-C940AF5684B1}" type="presParOf" srcId="{6D6FE02D-140E-4DB2-9CD9-FEB722F0E29D}" destId="{806F513E-6478-4721-8015-99452FF33450}" srcOrd="0" destOrd="0" presId="urn:microsoft.com/office/officeart/2005/8/layout/hierarchy1"/>
    <dgm:cxn modelId="{D48EDE79-4412-43F4-9EC0-195D155F5538}" type="presParOf" srcId="{806F513E-6478-4721-8015-99452FF33450}" destId="{E8153E46-390A-4268-A01A-9E2CA2569BF6}" srcOrd="0" destOrd="0" presId="urn:microsoft.com/office/officeart/2005/8/layout/hierarchy1"/>
    <dgm:cxn modelId="{7E6B78DB-E576-4594-8D00-07825DD467DC}" type="presParOf" srcId="{806F513E-6478-4721-8015-99452FF33450}" destId="{15F798CD-B581-4F90-992C-399EACBAE4F5}" srcOrd="1" destOrd="0" presId="urn:microsoft.com/office/officeart/2005/8/layout/hierarchy1"/>
    <dgm:cxn modelId="{943C1859-EBFA-4A46-8963-C0D7F7106F48}" type="presParOf" srcId="{6D6FE02D-140E-4DB2-9CD9-FEB722F0E29D}" destId="{2B3E6665-B96E-4623-BA57-1100FC5C709C}" srcOrd="1" destOrd="0" presId="urn:microsoft.com/office/officeart/2005/8/layout/hierarchy1"/>
    <dgm:cxn modelId="{55D2FC8F-6698-4D4F-8E88-7C96A3D69116}" type="presParOf" srcId="{4AA41408-AC07-4BE3-B119-9FF6F26CA30E}" destId="{7665A9FA-8123-4B5A-88C9-F8C9C22F7D00}" srcOrd="1" destOrd="0" presId="urn:microsoft.com/office/officeart/2005/8/layout/hierarchy1"/>
    <dgm:cxn modelId="{135469EF-7AA6-426E-B128-2EB24D70D600}" type="presParOf" srcId="{7665A9FA-8123-4B5A-88C9-F8C9C22F7D00}" destId="{FB182933-121B-41B5-92EB-BAEED3F84480}" srcOrd="0" destOrd="0" presId="urn:microsoft.com/office/officeart/2005/8/layout/hierarchy1"/>
    <dgm:cxn modelId="{65EA067B-C80B-4D57-9B13-F1ABA16085C0}" type="presParOf" srcId="{FB182933-121B-41B5-92EB-BAEED3F84480}" destId="{66973140-DEF7-452A-AD9C-B40155C6D7B7}" srcOrd="0" destOrd="0" presId="urn:microsoft.com/office/officeart/2005/8/layout/hierarchy1"/>
    <dgm:cxn modelId="{E494E44E-3108-40E3-B912-7963350C5CD8}" type="presParOf" srcId="{FB182933-121B-41B5-92EB-BAEED3F84480}" destId="{E7417249-AC63-47D6-B216-BE4B90672EC3}" srcOrd="1" destOrd="0" presId="urn:microsoft.com/office/officeart/2005/8/layout/hierarchy1"/>
    <dgm:cxn modelId="{26DC13B4-C98C-4D00-8114-B56CD1619638}" type="presParOf" srcId="{7665A9FA-8123-4B5A-88C9-F8C9C22F7D00}" destId="{3230D690-ECAA-4CB6-90C8-13EF732CA2D5}" srcOrd="1" destOrd="0" presId="urn:microsoft.com/office/officeart/2005/8/layout/hierarchy1"/>
    <dgm:cxn modelId="{1C5C48CE-BB75-40E0-9915-3ADB848E1C22}" type="presParOf" srcId="{4AA41408-AC07-4BE3-B119-9FF6F26CA30E}" destId="{0C65C61B-2EBA-4729-9D53-F38DFBE78AF0}" srcOrd="2" destOrd="0" presId="urn:microsoft.com/office/officeart/2005/8/layout/hierarchy1"/>
    <dgm:cxn modelId="{E1A2C562-BD47-4AAE-8121-CC308B366CD2}" type="presParOf" srcId="{0C65C61B-2EBA-4729-9D53-F38DFBE78AF0}" destId="{19A7CA1B-C11F-4714-9ECD-0CE23D77FF54}" srcOrd="0" destOrd="0" presId="urn:microsoft.com/office/officeart/2005/8/layout/hierarchy1"/>
    <dgm:cxn modelId="{C8D9BD7B-676C-4C88-B245-E9852EBE9E20}" type="presParOf" srcId="{19A7CA1B-C11F-4714-9ECD-0CE23D77FF54}" destId="{FA83C4E8-9B09-454E-97A0-02A9718354E9}" srcOrd="0" destOrd="0" presId="urn:microsoft.com/office/officeart/2005/8/layout/hierarchy1"/>
    <dgm:cxn modelId="{16DF2B6D-3090-4211-AAC6-04511BE78EDE}" type="presParOf" srcId="{19A7CA1B-C11F-4714-9ECD-0CE23D77FF54}" destId="{DECBC7C8-B199-43CB-B076-9ACCD327C024}" srcOrd="1" destOrd="0" presId="urn:microsoft.com/office/officeart/2005/8/layout/hierarchy1"/>
    <dgm:cxn modelId="{4AAA7DDD-3E2E-4022-BB55-3122ED9F3276}" type="presParOf" srcId="{0C65C61B-2EBA-4729-9D53-F38DFBE78AF0}" destId="{07109993-7F8F-4541-A161-06B5019A428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631FEC-C45D-4C1A-A98E-D8418949CB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43C6558-1DEF-4740-A5FE-A4C1077E79E2}">
      <dgm:prSet/>
      <dgm:spPr/>
      <dgm:t>
        <a:bodyPr/>
        <a:lstStyle/>
        <a:p>
          <a:r>
            <a:rPr lang="en-US"/>
            <a:t>Verified data</a:t>
          </a:r>
        </a:p>
      </dgm:t>
    </dgm:pt>
    <dgm:pt modelId="{C018E401-794C-4E80-8867-DD47322FBDC2}" type="parTrans" cxnId="{C63471D2-D0FA-4703-9B0C-9C864FC82B54}">
      <dgm:prSet/>
      <dgm:spPr/>
      <dgm:t>
        <a:bodyPr/>
        <a:lstStyle/>
        <a:p>
          <a:endParaRPr lang="en-US"/>
        </a:p>
      </dgm:t>
    </dgm:pt>
    <dgm:pt modelId="{122532E4-0736-447D-932D-98F82B2FD0B1}" type="sibTrans" cxnId="{C63471D2-D0FA-4703-9B0C-9C864FC82B54}">
      <dgm:prSet/>
      <dgm:spPr/>
      <dgm:t>
        <a:bodyPr/>
        <a:lstStyle/>
        <a:p>
          <a:endParaRPr lang="en-US"/>
        </a:p>
      </dgm:t>
    </dgm:pt>
    <dgm:pt modelId="{570EBE92-482B-4C83-8458-79942D6FB77B}">
      <dgm:prSet/>
      <dgm:spPr/>
      <dgm:t>
        <a:bodyPr/>
        <a:lstStyle/>
        <a:p>
          <a:r>
            <a:rPr lang="en-US"/>
            <a:t>Reliable data</a:t>
          </a:r>
        </a:p>
      </dgm:t>
    </dgm:pt>
    <dgm:pt modelId="{352B2C20-CA09-4FF0-A06B-056B2E4F61FE}" type="parTrans" cxnId="{6D4412EB-A3B5-4068-9829-046793F3CFAF}">
      <dgm:prSet/>
      <dgm:spPr/>
      <dgm:t>
        <a:bodyPr/>
        <a:lstStyle/>
        <a:p>
          <a:endParaRPr lang="en-US"/>
        </a:p>
      </dgm:t>
    </dgm:pt>
    <dgm:pt modelId="{FACCD508-5966-4915-8122-6982992C4937}" type="sibTrans" cxnId="{6D4412EB-A3B5-4068-9829-046793F3CFAF}">
      <dgm:prSet/>
      <dgm:spPr/>
      <dgm:t>
        <a:bodyPr/>
        <a:lstStyle/>
        <a:p>
          <a:endParaRPr lang="en-US"/>
        </a:p>
      </dgm:t>
    </dgm:pt>
    <dgm:pt modelId="{5E27008D-A3F3-47AA-9416-6AE43B175797}">
      <dgm:prSet/>
      <dgm:spPr/>
      <dgm:t>
        <a:bodyPr/>
        <a:lstStyle/>
        <a:p>
          <a:r>
            <a:rPr lang="en-US"/>
            <a:t>Clear, concise and nice graphics</a:t>
          </a:r>
        </a:p>
      </dgm:t>
    </dgm:pt>
    <dgm:pt modelId="{02861E70-5F8C-4E07-A830-619DD533222F}" type="parTrans" cxnId="{3BFCB5ED-011E-424E-845B-2EB30B467294}">
      <dgm:prSet/>
      <dgm:spPr/>
      <dgm:t>
        <a:bodyPr/>
        <a:lstStyle/>
        <a:p>
          <a:endParaRPr lang="en-US"/>
        </a:p>
      </dgm:t>
    </dgm:pt>
    <dgm:pt modelId="{EAD1F600-F508-45A0-BDD8-99C57FC47420}" type="sibTrans" cxnId="{3BFCB5ED-011E-424E-845B-2EB30B467294}">
      <dgm:prSet/>
      <dgm:spPr/>
      <dgm:t>
        <a:bodyPr/>
        <a:lstStyle/>
        <a:p>
          <a:endParaRPr lang="en-US"/>
        </a:p>
      </dgm:t>
    </dgm:pt>
    <dgm:pt modelId="{40573374-1149-4B97-9425-EED310229C76}">
      <dgm:prSet/>
      <dgm:spPr/>
      <dgm:t>
        <a:bodyPr/>
        <a:lstStyle/>
        <a:p>
          <a:r>
            <a:rPr lang="en-US"/>
            <a:t>Good</a:t>
          </a:r>
        </a:p>
      </dgm:t>
    </dgm:pt>
    <dgm:pt modelId="{A9E06378-4689-41A9-AC10-73271CD7DA7B}" type="parTrans" cxnId="{39BC5892-022F-4844-B191-3ADC489C5314}">
      <dgm:prSet/>
      <dgm:spPr/>
      <dgm:t>
        <a:bodyPr/>
        <a:lstStyle/>
        <a:p>
          <a:endParaRPr lang="en-US"/>
        </a:p>
      </dgm:t>
    </dgm:pt>
    <dgm:pt modelId="{F7B3BA04-7279-44AE-9BDF-85A40C0066B6}" type="sibTrans" cxnId="{39BC5892-022F-4844-B191-3ADC489C5314}">
      <dgm:prSet/>
      <dgm:spPr/>
      <dgm:t>
        <a:bodyPr/>
        <a:lstStyle/>
        <a:p>
          <a:endParaRPr lang="en-US"/>
        </a:p>
      </dgm:t>
    </dgm:pt>
    <dgm:pt modelId="{92815EC9-4CB7-4EB7-AE55-A068D21AF175}">
      <dgm:prSet/>
      <dgm:spPr/>
      <dgm:t>
        <a:bodyPr/>
        <a:lstStyle/>
        <a:p>
          <a:r>
            <a:rPr lang="en-US"/>
            <a:t>Points</a:t>
          </a:r>
        </a:p>
      </dgm:t>
    </dgm:pt>
    <dgm:pt modelId="{4F72C9AC-DEAA-4FDB-8047-0DAFF573E32E}" type="parTrans" cxnId="{ABF391BB-61AA-4A80-872E-4FA429954494}">
      <dgm:prSet/>
      <dgm:spPr/>
      <dgm:t>
        <a:bodyPr/>
        <a:lstStyle/>
        <a:p>
          <a:endParaRPr lang="en-US"/>
        </a:p>
      </dgm:t>
    </dgm:pt>
    <dgm:pt modelId="{8D1D8333-AF87-488C-B26F-2DAA4CAA1967}" type="sibTrans" cxnId="{ABF391BB-61AA-4A80-872E-4FA429954494}">
      <dgm:prSet/>
      <dgm:spPr/>
      <dgm:t>
        <a:bodyPr/>
        <a:lstStyle/>
        <a:p>
          <a:endParaRPr lang="en-US"/>
        </a:p>
      </dgm:t>
    </dgm:pt>
    <dgm:pt modelId="{96D353B4-DCA1-46C6-817A-301E023CC52B}">
      <dgm:prSet/>
      <dgm:spPr/>
      <dgm:t>
        <a:bodyPr/>
        <a:lstStyle/>
        <a:p>
          <a:r>
            <a:rPr lang="en-US"/>
            <a:t>Areas</a:t>
          </a:r>
        </a:p>
      </dgm:t>
    </dgm:pt>
    <dgm:pt modelId="{FC67FECF-1D48-4E88-BC5A-67654472604D}" type="parTrans" cxnId="{50C5FC7D-C385-4942-86D2-6614BEC04A32}">
      <dgm:prSet/>
      <dgm:spPr/>
      <dgm:t>
        <a:bodyPr/>
        <a:lstStyle/>
        <a:p>
          <a:endParaRPr lang="en-US"/>
        </a:p>
      </dgm:t>
    </dgm:pt>
    <dgm:pt modelId="{DB61AFD0-3F1B-4FE4-8792-C295382A895D}" type="sibTrans" cxnId="{50C5FC7D-C385-4942-86D2-6614BEC04A32}">
      <dgm:prSet/>
      <dgm:spPr/>
      <dgm:t>
        <a:bodyPr/>
        <a:lstStyle/>
        <a:p>
          <a:endParaRPr lang="en-US"/>
        </a:p>
      </dgm:t>
    </dgm:pt>
    <dgm:pt modelId="{1DA36EF8-A670-4174-A268-7AA1777A03D0}">
      <dgm:prSet/>
      <dgm:spPr/>
      <dgm:t>
        <a:bodyPr/>
        <a:lstStyle/>
        <a:p>
          <a:r>
            <a:rPr lang="en-US"/>
            <a:t>Symbols</a:t>
          </a:r>
        </a:p>
      </dgm:t>
    </dgm:pt>
    <dgm:pt modelId="{BD7E4E1C-D7A5-444E-8D62-FAC8EBAC865D}" type="parTrans" cxnId="{5D3F4F65-DB4D-4D91-BEB4-865D2F893F38}">
      <dgm:prSet/>
      <dgm:spPr/>
      <dgm:t>
        <a:bodyPr/>
        <a:lstStyle/>
        <a:p>
          <a:endParaRPr lang="en-US"/>
        </a:p>
      </dgm:t>
    </dgm:pt>
    <dgm:pt modelId="{5B3762D1-747E-4809-81BF-D0E9857A3B60}" type="sibTrans" cxnId="{5D3F4F65-DB4D-4D91-BEB4-865D2F893F38}">
      <dgm:prSet/>
      <dgm:spPr/>
      <dgm:t>
        <a:bodyPr/>
        <a:lstStyle/>
        <a:p>
          <a:endParaRPr lang="en-US"/>
        </a:p>
      </dgm:t>
    </dgm:pt>
    <dgm:pt modelId="{B6BE229D-E89A-4F46-86F2-B7127504EA46}">
      <dgm:prSet/>
      <dgm:spPr/>
      <dgm:t>
        <a:bodyPr/>
        <a:lstStyle/>
        <a:p>
          <a:r>
            <a:rPr lang="en-US"/>
            <a:t>Colours</a:t>
          </a:r>
        </a:p>
      </dgm:t>
    </dgm:pt>
    <dgm:pt modelId="{E04B53F8-3A6F-43EE-BBC4-CDA41AB34D5F}" type="parTrans" cxnId="{4D5ABAC9-CD42-4CD8-9CE3-AA6B567176CA}">
      <dgm:prSet/>
      <dgm:spPr/>
      <dgm:t>
        <a:bodyPr/>
        <a:lstStyle/>
        <a:p>
          <a:endParaRPr lang="en-US"/>
        </a:p>
      </dgm:t>
    </dgm:pt>
    <dgm:pt modelId="{C505E976-3FB2-4471-986D-C724A70A0281}" type="sibTrans" cxnId="{4D5ABAC9-CD42-4CD8-9CE3-AA6B567176CA}">
      <dgm:prSet/>
      <dgm:spPr/>
      <dgm:t>
        <a:bodyPr/>
        <a:lstStyle/>
        <a:p>
          <a:endParaRPr lang="en-US"/>
        </a:p>
      </dgm:t>
    </dgm:pt>
    <dgm:pt modelId="{0640F102-A564-4EC6-BBFE-59A10561964B}">
      <dgm:prSet/>
      <dgm:spPr/>
      <dgm:t>
        <a:bodyPr/>
        <a:lstStyle/>
        <a:p>
          <a:r>
            <a:rPr lang="en-US"/>
            <a:t>Annotation </a:t>
          </a:r>
        </a:p>
      </dgm:t>
    </dgm:pt>
    <dgm:pt modelId="{1894295C-BB72-4A42-BFC7-017C8F997756}" type="parTrans" cxnId="{D48A2043-F798-4C3F-948B-E38BF6A54849}">
      <dgm:prSet/>
      <dgm:spPr/>
      <dgm:t>
        <a:bodyPr/>
        <a:lstStyle/>
        <a:p>
          <a:endParaRPr lang="en-US"/>
        </a:p>
      </dgm:t>
    </dgm:pt>
    <dgm:pt modelId="{CE3EE858-5458-4782-A894-2B1C00D1ECE5}" type="sibTrans" cxnId="{D48A2043-F798-4C3F-948B-E38BF6A54849}">
      <dgm:prSet/>
      <dgm:spPr/>
      <dgm:t>
        <a:bodyPr/>
        <a:lstStyle/>
        <a:p>
          <a:endParaRPr lang="en-US"/>
        </a:p>
      </dgm:t>
    </dgm:pt>
    <dgm:pt modelId="{DA300622-1314-4E10-AD8E-E7791B0F06D8}">
      <dgm:prSet/>
      <dgm:spPr/>
      <dgm:t>
        <a:bodyPr/>
        <a:lstStyle/>
        <a:p>
          <a:r>
            <a:rPr lang="en-US"/>
            <a:t>Generate emotion </a:t>
          </a:r>
        </a:p>
      </dgm:t>
    </dgm:pt>
    <dgm:pt modelId="{87297C05-AF40-4D29-8A0A-F817EF6D91C3}" type="parTrans" cxnId="{AD54818B-A476-4031-B2B8-BEBF25FC7440}">
      <dgm:prSet/>
      <dgm:spPr/>
      <dgm:t>
        <a:bodyPr/>
        <a:lstStyle/>
        <a:p>
          <a:endParaRPr lang="en-US"/>
        </a:p>
      </dgm:t>
    </dgm:pt>
    <dgm:pt modelId="{AE516728-3E6E-4166-862D-356CDA18AAF8}" type="sibTrans" cxnId="{AD54818B-A476-4031-B2B8-BEBF25FC7440}">
      <dgm:prSet/>
      <dgm:spPr/>
      <dgm:t>
        <a:bodyPr/>
        <a:lstStyle/>
        <a:p>
          <a:endParaRPr lang="en-US"/>
        </a:p>
      </dgm:t>
    </dgm:pt>
    <dgm:pt modelId="{26F3A636-DC92-4F55-9A40-4F9DCBAA1EC0}" type="pres">
      <dgm:prSet presAssocID="{8F631FEC-C45D-4C1A-A98E-D8418949CB9E}" presName="root" presStyleCnt="0">
        <dgm:presLayoutVars>
          <dgm:dir/>
          <dgm:resizeHandles val="exact"/>
        </dgm:presLayoutVars>
      </dgm:prSet>
      <dgm:spPr/>
    </dgm:pt>
    <dgm:pt modelId="{B8D7FE2F-00C7-4429-9918-D02F6A05C772}" type="pres">
      <dgm:prSet presAssocID="{243C6558-1DEF-4740-A5FE-A4C1077E79E2}" presName="compNode" presStyleCnt="0"/>
      <dgm:spPr/>
    </dgm:pt>
    <dgm:pt modelId="{90DCA169-8A8A-4F55-8298-0077C42BA5B0}" type="pres">
      <dgm:prSet presAssocID="{243C6558-1DEF-4740-A5FE-A4C1077E79E2}" presName="bgRect" presStyleLbl="bgShp" presStyleIdx="0" presStyleCnt="5"/>
      <dgm:spPr/>
    </dgm:pt>
    <dgm:pt modelId="{502CA947-EDB7-4B9E-AB3F-4D4DBA770536}" type="pres">
      <dgm:prSet presAssocID="{243C6558-1DEF-4740-A5FE-A4C1077E79E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25AFD08-277F-4463-82B4-87AA3247997F}" type="pres">
      <dgm:prSet presAssocID="{243C6558-1DEF-4740-A5FE-A4C1077E79E2}" presName="spaceRect" presStyleCnt="0"/>
      <dgm:spPr/>
    </dgm:pt>
    <dgm:pt modelId="{D3033119-07A0-41F7-AAC2-562A774DBE2A}" type="pres">
      <dgm:prSet presAssocID="{243C6558-1DEF-4740-A5FE-A4C1077E79E2}" presName="parTx" presStyleLbl="revTx" presStyleIdx="0" presStyleCnt="6">
        <dgm:presLayoutVars>
          <dgm:chMax val="0"/>
          <dgm:chPref val="0"/>
        </dgm:presLayoutVars>
      </dgm:prSet>
      <dgm:spPr/>
    </dgm:pt>
    <dgm:pt modelId="{4449F4F4-B8DC-4A65-AB85-AB413615E1CF}" type="pres">
      <dgm:prSet presAssocID="{122532E4-0736-447D-932D-98F82B2FD0B1}" presName="sibTrans" presStyleCnt="0"/>
      <dgm:spPr/>
    </dgm:pt>
    <dgm:pt modelId="{CCC7C85F-2405-48DC-990C-83B1CD8AF53D}" type="pres">
      <dgm:prSet presAssocID="{570EBE92-482B-4C83-8458-79942D6FB77B}" presName="compNode" presStyleCnt="0"/>
      <dgm:spPr/>
    </dgm:pt>
    <dgm:pt modelId="{D3B2B5C3-0E12-4284-8827-0E3B4AFFB0FB}" type="pres">
      <dgm:prSet presAssocID="{570EBE92-482B-4C83-8458-79942D6FB77B}" presName="bgRect" presStyleLbl="bgShp" presStyleIdx="1" presStyleCnt="5"/>
      <dgm:spPr/>
    </dgm:pt>
    <dgm:pt modelId="{EAD9B2D1-04B0-433F-8024-A277F8DBCC22}" type="pres">
      <dgm:prSet presAssocID="{570EBE92-482B-4C83-8458-79942D6FB7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4BD2C5C-A565-4323-BA9F-D04A1808DB26}" type="pres">
      <dgm:prSet presAssocID="{570EBE92-482B-4C83-8458-79942D6FB77B}" presName="spaceRect" presStyleCnt="0"/>
      <dgm:spPr/>
    </dgm:pt>
    <dgm:pt modelId="{C536D50F-6B23-48C7-B9D0-510FA75CF4A1}" type="pres">
      <dgm:prSet presAssocID="{570EBE92-482B-4C83-8458-79942D6FB77B}" presName="parTx" presStyleLbl="revTx" presStyleIdx="1" presStyleCnt="6">
        <dgm:presLayoutVars>
          <dgm:chMax val="0"/>
          <dgm:chPref val="0"/>
        </dgm:presLayoutVars>
      </dgm:prSet>
      <dgm:spPr/>
    </dgm:pt>
    <dgm:pt modelId="{2F2307CC-0463-404D-B621-D2A6A36EB2C9}" type="pres">
      <dgm:prSet presAssocID="{FACCD508-5966-4915-8122-6982992C4937}" presName="sibTrans" presStyleCnt="0"/>
      <dgm:spPr/>
    </dgm:pt>
    <dgm:pt modelId="{E15F39B3-72AB-4B2F-BB94-2EF0E670BCB1}" type="pres">
      <dgm:prSet presAssocID="{5E27008D-A3F3-47AA-9416-6AE43B175797}" presName="compNode" presStyleCnt="0"/>
      <dgm:spPr/>
    </dgm:pt>
    <dgm:pt modelId="{9E09175E-184C-4A20-A070-0221BCCC71EC}" type="pres">
      <dgm:prSet presAssocID="{5E27008D-A3F3-47AA-9416-6AE43B175797}" presName="bgRect" presStyleLbl="bgShp" presStyleIdx="2" presStyleCnt="5"/>
      <dgm:spPr/>
    </dgm:pt>
    <dgm:pt modelId="{F325323F-3608-4F79-9784-1EF9AB921F31}" type="pres">
      <dgm:prSet presAssocID="{5E27008D-A3F3-47AA-9416-6AE43B17579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9822610B-448E-4934-9A01-F61CD16ACD14}" type="pres">
      <dgm:prSet presAssocID="{5E27008D-A3F3-47AA-9416-6AE43B175797}" presName="spaceRect" presStyleCnt="0"/>
      <dgm:spPr/>
    </dgm:pt>
    <dgm:pt modelId="{05DCA086-6B89-41B3-8C26-22965DE89912}" type="pres">
      <dgm:prSet presAssocID="{5E27008D-A3F3-47AA-9416-6AE43B175797}" presName="parTx" presStyleLbl="revTx" presStyleIdx="2" presStyleCnt="6">
        <dgm:presLayoutVars>
          <dgm:chMax val="0"/>
          <dgm:chPref val="0"/>
        </dgm:presLayoutVars>
      </dgm:prSet>
      <dgm:spPr/>
    </dgm:pt>
    <dgm:pt modelId="{D9D27775-60CF-48D6-BC79-2F06C352ED5C}" type="pres">
      <dgm:prSet presAssocID="{EAD1F600-F508-45A0-BDD8-99C57FC47420}" presName="sibTrans" presStyleCnt="0"/>
      <dgm:spPr/>
    </dgm:pt>
    <dgm:pt modelId="{42672D39-8AFE-472F-BEFE-91C09765C930}" type="pres">
      <dgm:prSet presAssocID="{40573374-1149-4B97-9425-EED310229C76}" presName="compNode" presStyleCnt="0"/>
      <dgm:spPr/>
    </dgm:pt>
    <dgm:pt modelId="{684A3B44-AA55-45C7-A735-C06F5F83F33F}" type="pres">
      <dgm:prSet presAssocID="{40573374-1149-4B97-9425-EED310229C76}" presName="bgRect" presStyleLbl="bgShp" presStyleIdx="3" presStyleCnt="5"/>
      <dgm:spPr/>
    </dgm:pt>
    <dgm:pt modelId="{F1F7C487-B77F-4E2A-AD60-90E7CEB41B1E}" type="pres">
      <dgm:prSet presAssocID="{40573374-1149-4B97-9425-EED310229C7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C05947B-8504-4A60-9B2F-11C819A371AE}" type="pres">
      <dgm:prSet presAssocID="{40573374-1149-4B97-9425-EED310229C76}" presName="spaceRect" presStyleCnt="0"/>
      <dgm:spPr/>
    </dgm:pt>
    <dgm:pt modelId="{08EE1356-FCC6-45FA-99C5-BA7C35B20EFF}" type="pres">
      <dgm:prSet presAssocID="{40573374-1149-4B97-9425-EED310229C76}" presName="parTx" presStyleLbl="revTx" presStyleIdx="3" presStyleCnt="6">
        <dgm:presLayoutVars>
          <dgm:chMax val="0"/>
          <dgm:chPref val="0"/>
        </dgm:presLayoutVars>
      </dgm:prSet>
      <dgm:spPr/>
    </dgm:pt>
    <dgm:pt modelId="{D884B171-F280-4596-9D1F-54F228D32828}" type="pres">
      <dgm:prSet presAssocID="{40573374-1149-4B97-9425-EED310229C76}" presName="desTx" presStyleLbl="revTx" presStyleIdx="4" presStyleCnt="6">
        <dgm:presLayoutVars/>
      </dgm:prSet>
      <dgm:spPr/>
    </dgm:pt>
    <dgm:pt modelId="{E71334C0-D618-4709-BBB9-C16078DBA61B}" type="pres">
      <dgm:prSet presAssocID="{F7B3BA04-7279-44AE-9BDF-85A40C0066B6}" presName="sibTrans" presStyleCnt="0"/>
      <dgm:spPr/>
    </dgm:pt>
    <dgm:pt modelId="{AB258A68-A2CD-4DD1-8B25-495C41890A37}" type="pres">
      <dgm:prSet presAssocID="{DA300622-1314-4E10-AD8E-E7791B0F06D8}" presName="compNode" presStyleCnt="0"/>
      <dgm:spPr/>
    </dgm:pt>
    <dgm:pt modelId="{DA1C97BB-D31B-44A9-B820-152C0E306098}" type="pres">
      <dgm:prSet presAssocID="{DA300622-1314-4E10-AD8E-E7791B0F06D8}" presName="bgRect" presStyleLbl="bgShp" presStyleIdx="4" presStyleCnt="5"/>
      <dgm:spPr/>
    </dgm:pt>
    <dgm:pt modelId="{75DFDD2F-6EB8-48FF-91A1-E40611B7F0E5}" type="pres">
      <dgm:prSet presAssocID="{DA300622-1314-4E10-AD8E-E7791B0F06D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7273853B-6FD9-4F9A-A5E6-8B35D8FD7A57}" type="pres">
      <dgm:prSet presAssocID="{DA300622-1314-4E10-AD8E-E7791B0F06D8}" presName="spaceRect" presStyleCnt="0"/>
      <dgm:spPr/>
    </dgm:pt>
    <dgm:pt modelId="{8AE0CEC8-618B-4E6D-B56A-5FA367689EE3}" type="pres">
      <dgm:prSet presAssocID="{DA300622-1314-4E10-AD8E-E7791B0F06D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CEDB90B-2452-4A50-A245-740E4FF474CB}" type="presOf" srcId="{570EBE92-482B-4C83-8458-79942D6FB77B}" destId="{C536D50F-6B23-48C7-B9D0-510FA75CF4A1}" srcOrd="0" destOrd="0" presId="urn:microsoft.com/office/officeart/2018/2/layout/IconVerticalSolidList"/>
    <dgm:cxn modelId="{1393A910-44DF-488B-93E7-7731120A470A}" type="presOf" srcId="{0640F102-A564-4EC6-BBFE-59A10561964B}" destId="{D884B171-F280-4596-9D1F-54F228D32828}" srcOrd="0" destOrd="4" presId="urn:microsoft.com/office/officeart/2018/2/layout/IconVerticalSolidList"/>
    <dgm:cxn modelId="{608B9816-E9CE-4322-874E-07A5B080B830}" type="presOf" srcId="{40573374-1149-4B97-9425-EED310229C76}" destId="{08EE1356-FCC6-45FA-99C5-BA7C35B20EFF}" srcOrd="0" destOrd="0" presId="urn:microsoft.com/office/officeart/2018/2/layout/IconVerticalSolidList"/>
    <dgm:cxn modelId="{D48A2043-F798-4C3F-948B-E38BF6A54849}" srcId="{40573374-1149-4B97-9425-EED310229C76}" destId="{0640F102-A564-4EC6-BBFE-59A10561964B}" srcOrd="4" destOrd="0" parTransId="{1894295C-BB72-4A42-BFC7-017C8F997756}" sibTransId="{CE3EE858-5458-4782-A894-2B1C00D1ECE5}"/>
    <dgm:cxn modelId="{5D3F4F65-DB4D-4D91-BEB4-865D2F893F38}" srcId="{40573374-1149-4B97-9425-EED310229C76}" destId="{1DA36EF8-A670-4174-A268-7AA1777A03D0}" srcOrd="2" destOrd="0" parTransId="{BD7E4E1C-D7A5-444E-8D62-FAC8EBAC865D}" sibTransId="{5B3762D1-747E-4809-81BF-D0E9857A3B60}"/>
    <dgm:cxn modelId="{99E78F67-0B56-480F-AB3A-6F2F3054A3EF}" type="presOf" srcId="{1DA36EF8-A670-4174-A268-7AA1777A03D0}" destId="{D884B171-F280-4596-9D1F-54F228D32828}" srcOrd="0" destOrd="2" presId="urn:microsoft.com/office/officeart/2018/2/layout/IconVerticalSolidList"/>
    <dgm:cxn modelId="{27ED856D-F809-413E-8911-D4B5B9FE538A}" type="presOf" srcId="{8F631FEC-C45D-4C1A-A98E-D8418949CB9E}" destId="{26F3A636-DC92-4F55-9A40-4F9DCBAA1EC0}" srcOrd="0" destOrd="0" presId="urn:microsoft.com/office/officeart/2018/2/layout/IconVerticalSolidList"/>
    <dgm:cxn modelId="{04C62054-C66A-4F59-B631-57044B5AC889}" type="presOf" srcId="{243C6558-1DEF-4740-A5FE-A4C1077E79E2}" destId="{D3033119-07A0-41F7-AAC2-562A774DBE2A}" srcOrd="0" destOrd="0" presId="urn:microsoft.com/office/officeart/2018/2/layout/IconVerticalSolidList"/>
    <dgm:cxn modelId="{50C5FC7D-C385-4942-86D2-6614BEC04A32}" srcId="{40573374-1149-4B97-9425-EED310229C76}" destId="{96D353B4-DCA1-46C6-817A-301E023CC52B}" srcOrd="1" destOrd="0" parTransId="{FC67FECF-1D48-4E88-BC5A-67654472604D}" sibTransId="{DB61AFD0-3F1B-4FE4-8792-C295382A895D}"/>
    <dgm:cxn modelId="{AD54818B-A476-4031-B2B8-BEBF25FC7440}" srcId="{8F631FEC-C45D-4C1A-A98E-D8418949CB9E}" destId="{DA300622-1314-4E10-AD8E-E7791B0F06D8}" srcOrd="4" destOrd="0" parTransId="{87297C05-AF40-4D29-8A0A-F817EF6D91C3}" sibTransId="{AE516728-3E6E-4166-862D-356CDA18AAF8}"/>
    <dgm:cxn modelId="{39BC5892-022F-4844-B191-3ADC489C5314}" srcId="{8F631FEC-C45D-4C1A-A98E-D8418949CB9E}" destId="{40573374-1149-4B97-9425-EED310229C76}" srcOrd="3" destOrd="0" parTransId="{A9E06378-4689-41A9-AC10-73271CD7DA7B}" sibTransId="{F7B3BA04-7279-44AE-9BDF-85A40C0066B6}"/>
    <dgm:cxn modelId="{E2EB9A93-9329-4E8D-BB4F-53F987E2AD65}" type="presOf" srcId="{92815EC9-4CB7-4EB7-AE55-A068D21AF175}" destId="{D884B171-F280-4596-9D1F-54F228D32828}" srcOrd="0" destOrd="0" presId="urn:microsoft.com/office/officeart/2018/2/layout/IconVerticalSolidList"/>
    <dgm:cxn modelId="{ADC744A8-B301-4B2A-943A-3863E161E819}" type="presOf" srcId="{B6BE229D-E89A-4F46-86F2-B7127504EA46}" destId="{D884B171-F280-4596-9D1F-54F228D32828}" srcOrd="0" destOrd="3" presId="urn:microsoft.com/office/officeart/2018/2/layout/IconVerticalSolidList"/>
    <dgm:cxn modelId="{50CF13B1-872A-4BC5-AFFD-7D6D1D4E0C13}" type="presOf" srcId="{5E27008D-A3F3-47AA-9416-6AE43B175797}" destId="{05DCA086-6B89-41B3-8C26-22965DE89912}" srcOrd="0" destOrd="0" presId="urn:microsoft.com/office/officeart/2018/2/layout/IconVerticalSolidList"/>
    <dgm:cxn modelId="{ABF391BB-61AA-4A80-872E-4FA429954494}" srcId="{40573374-1149-4B97-9425-EED310229C76}" destId="{92815EC9-4CB7-4EB7-AE55-A068D21AF175}" srcOrd="0" destOrd="0" parTransId="{4F72C9AC-DEAA-4FDB-8047-0DAFF573E32E}" sibTransId="{8D1D8333-AF87-488C-B26F-2DAA4CAA1967}"/>
    <dgm:cxn modelId="{4D5ABAC9-CD42-4CD8-9CE3-AA6B567176CA}" srcId="{40573374-1149-4B97-9425-EED310229C76}" destId="{B6BE229D-E89A-4F46-86F2-B7127504EA46}" srcOrd="3" destOrd="0" parTransId="{E04B53F8-3A6F-43EE-BBC4-CDA41AB34D5F}" sibTransId="{C505E976-3FB2-4471-986D-C724A70A0281}"/>
    <dgm:cxn modelId="{C63471D2-D0FA-4703-9B0C-9C864FC82B54}" srcId="{8F631FEC-C45D-4C1A-A98E-D8418949CB9E}" destId="{243C6558-1DEF-4740-A5FE-A4C1077E79E2}" srcOrd="0" destOrd="0" parTransId="{C018E401-794C-4E80-8867-DD47322FBDC2}" sibTransId="{122532E4-0736-447D-932D-98F82B2FD0B1}"/>
    <dgm:cxn modelId="{FD92D4D3-7FB1-48A4-9989-5C4465D3B7D7}" type="presOf" srcId="{DA300622-1314-4E10-AD8E-E7791B0F06D8}" destId="{8AE0CEC8-618B-4E6D-B56A-5FA367689EE3}" srcOrd="0" destOrd="0" presId="urn:microsoft.com/office/officeart/2018/2/layout/IconVerticalSolidList"/>
    <dgm:cxn modelId="{5CCE02EB-BB17-43EC-9E23-66D37A61BAFA}" type="presOf" srcId="{96D353B4-DCA1-46C6-817A-301E023CC52B}" destId="{D884B171-F280-4596-9D1F-54F228D32828}" srcOrd="0" destOrd="1" presId="urn:microsoft.com/office/officeart/2018/2/layout/IconVerticalSolidList"/>
    <dgm:cxn modelId="{6D4412EB-A3B5-4068-9829-046793F3CFAF}" srcId="{8F631FEC-C45D-4C1A-A98E-D8418949CB9E}" destId="{570EBE92-482B-4C83-8458-79942D6FB77B}" srcOrd="1" destOrd="0" parTransId="{352B2C20-CA09-4FF0-A06B-056B2E4F61FE}" sibTransId="{FACCD508-5966-4915-8122-6982992C4937}"/>
    <dgm:cxn modelId="{3BFCB5ED-011E-424E-845B-2EB30B467294}" srcId="{8F631FEC-C45D-4C1A-A98E-D8418949CB9E}" destId="{5E27008D-A3F3-47AA-9416-6AE43B175797}" srcOrd="2" destOrd="0" parTransId="{02861E70-5F8C-4E07-A830-619DD533222F}" sibTransId="{EAD1F600-F508-45A0-BDD8-99C57FC47420}"/>
    <dgm:cxn modelId="{8067AA1D-8204-4622-8232-E9C024798E8D}" type="presParOf" srcId="{26F3A636-DC92-4F55-9A40-4F9DCBAA1EC0}" destId="{B8D7FE2F-00C7-4429-9918-D02F6A05C772}" srcOrd="0" destOrd="0" presId="urn:microsoft.com/office/officeart/2018/2/layout/IconVerticalSolidList"/>
    <dgm:cxn modelId="{B39467B4-FA2C-4EA6-9AEC-4C8B95085794}" type="presParOf" srcId="{B8D7FE2F-00C7-4429-9918-D02F6A05C772}" destId="{90DCA169-8A8A-4F55-8298-0077C42BA5B0}" srcOrd="0" destOrd="0" presId="urn:microsoft.com/office/officeart/2018/2/layout/IconVerticalSolidList"/>
    <dgm:cxn modelId="{DD2E07F0-B4C9-4F01-BFD2-17358F8A4481}" type="presParOf" srcId="{B8D7FE2F-00C7-4429-9918-D02F6A05C772}" destId="{502CA947-EDB7-4B9E-AB3F-4D4DBA770536}" srcOrd="1" destOrd="0" presId="urn:microsoft.com/office/officeart/2018/2/layout/IconVerticalSolidList"/>
    <dgm:cxn modelId="{1A7C53CE-F385-48F4-B0EF-B72240D09CAC}" type="presParOf" srcId="{B8D7FE2F-00C7-4429-9918-D02F6A05C772}" destId="{325AFD08-277F-4463-82B4-87AA3247997F}" srcOrd="2" destOrd="0" presId="urn:microsoft.com/office/officeart/2018/2/layout/IconVerticalSolidList"/>
    <dgm:cxn modelId="{7839B2EC-B758-408A-AF6E-84A934189D7D}" type="presParOf" srcId="{B8D7FE2F-00C7-4429-9918-D02F6A05C772}" destId="{D3033119-07A0-41F7-AAC2-562A774DBE2A}" srcOrd="3" destOrd="0" presId="urn:microsoft.com/office/officeart/2018/2/layout/IconVerticalSolidList"/>
    <dgm:cxn modelId="{CBF21513-E03F-4A43-8769-97FE87E2E386}" type="presParOf" srcId="{26F3A636-DC92-4F55-9A40-4F9DCBAA1EC0}" destId="{4449F4F4-B8DC-4A65-AB85-AB413615E1CF}" srcOrd="1" destOrd="0" presId="urn:microsoft.com/office/officeart/2018/2/layout/IconVerticalSolidList"/>
    <dgm:cxn modelId="{2451115E-AB8B-4FD7-BBC9-E568764E7907}" type="presParOf" srcId="{26F3A636-DC92-4F55-9A40-4F9DCBAA1EC0}" destId="{CCC7C85F-2405-48DC-990C-83B1CD8AF53D}" srcOrd="2" destOrd="0" presId="urn:microsoft.com/office/officeart/2018/2/layout/IconVerticalSolidList"/>
    <dgm:cxn modelId="{F9D0C8AD-73CC-4E25-AC43-767BB626B1DD}" type="presParOf" srcId="{CCC7C85F-2405-48DC-990C-83B1CD8AF53D}" destId="{D3B2B5C3-0E12-4284-8827-0E3B4AFFB0FB}" srcOrd="0" destOrd="0" presId="urn:microsoft.com/office/officeart/2018/2/layout/IconVerticalSolidList"/>
    <dgm:cxn modelId="{C14F6FB2-0F58-4BE5-9F92-060A003EFA01}" type="presParOf" srcId="{CCC7C85F-2405-48DC-990C-83B1CD8AF53D}" destId="{EAD9B2D1-04B0-433F-8024-A277F8DBCC22}" srcOrd="1" destOrd="0" presId="urn:microsoft.com/office/officeart/2018/2/layout/IconVerticalSolidList"/>
    <dgm:cxn modelId="{FF3770A4-5414-4306-BD0B-AC5D271175CA}" type="presParOf" srcId="{CCC7C85F-2405-48DC-990C-83B1CD8AF53D}" destId="{34BD2C5C-A565-4323-BA9F-D04A1808DB26}" srcOrd="2" destOrd="0" presId="urn:microsoft.com/office/officeart/2018/2/layout/IconVerticalSolidList"/>
    <dgm:cxn modelId="{085C2B02-F648-4F7A-8676-77FD8BAAE12D}" type="presParOf" srcId="{CCC7C85F-2405-48DC-990C-83B1CD8AF53D}" destId="{C536D50F-6B23-48C7-B9D0-510FA75CF4A1}" srcOrd="3" destOrd="0" presId="urn:microsoft.com/office/officeart/2018/2/layout/IconVerticalSolidList"/>
    <dgm:cxn modelId="{33C2E844-75BE-4DC6-860C-0BE01E55E53E}" type="presParOf" srcId="{26F3A636-DC92-4F55-9A40-4F9DCBAA1EC0}" destId="{2F2307CC-0463-404D-B621-D2A6A36EB2C9}" srcOrd="3" destOrd="0" presId="urn:microsoft.com/office/officeart/2018/2/layout/IconVerticalSolidList"/>
    <dgm:cxn modelId="{5B7A80EC-0E49-4035-874C-BEB48C2EC9D1}" type="presParOf" srcId="{26F3A636-DC92-4F55-9A40-4F9DCBAA1EC0}" destId="{E15F39B3-72AB-4B2F-BB94-2EF0E670BCB1}" srcOrd="4" destOrd="0" presId="urn:microsoft.com/office/officeart/2018/2/layout/IconVerticalSolidList"/>
    <dgm:cxn modelId="{2916F913-D6CA-4538-A283-2E53B106C3ED}" type="presParOf" srcId="{E15F39B3-72AB-4B2F-BB94-2EF0E670BCB1}" destId="{9E09175E-184C-4A20-A070-0221BCCC71EC}" srcOrd="0" destOrd="0" presId="urn:microsoft.com/office/officeart/2018/2/layout/IconVerticalSolidList"/>
    <dgm:cxn modelId="{A0538F56-9EE5-4A9E-A609-78562754DEAD}" type="presParOf" srcId="{E15F39B3-72AB-4B2F-BB94-2EF0E670BCB1}" destId="{F325323F-3608-4F79-9784-1EF9AB921F31}" srcOrd="1" destOrd="0" presId="urn:microsoft.com/office/officeart/2018/2/layout/IconVerticalSolidList"/>
    <dgm:cxn modelId="{BAAD0894-DE8A-4FE0-B8A6-AFF5EC8102C3}" type="presParOf" srcId="{E15F39B3-72AB-4B2F-BB94-2EF0E670BCB1}" destId="{9822610B-448E-4934-9A01-F61CD16ACD14}" srcOrd="2" destOrd="0" presId="urn:microsoft.com/office/officeart/2018/2/layout/IconVerticalSolidList"/>
    <dgm:cxn modelId="{8B8D0954-A45A-4211-8CA3-D612BA011B75}" type="presParOf" srcId="{E15F39B3-72AB-4B2F-BB94-2EF0E670BCB1}" destId="{05DCA086-6B89-41B3-8C26-22965DE89912}" srcOrd="3" destOrd="0" presId="urn:microsoft.com/office/officeart/2018/2/layout/IconVerticalSolidList"/>
    <dgm:cxn modelId="{7A1824C5-CB39-417A-AB98-C9E8F4ED5613}" type="presParOf" srcId="{26F3A636-DC92-4F55-9A40-4F9DCBAA1EC0}" destId="{D9D27775-60CF-48D6-BC79-2F06C352ED5C}" srcOrd="5" destOrd="0" presId="urn:microsoft.com/office/officeart/2018/2/layout/IconVerticalSolidList"/>
    <dgm:cxn modelId="{E8216A25-2888-4199-89DE-C85892DFBF41}" type="presParOf" srcId="{26F3A636-DC92-4F55-9A40-4F9DCBAA1EC0}" destId="{42672D39-8AFE-472F-BEFE-91C09765C930}" srcOrd="6" destOrd="0" presId="urn:microsoft.com/office/officeart/2018/2/layout/IconVerticalSolidList"/>
    <dgm:cxn modelId="{8E59C00A-A59C-4A64-8B49-E386014474CB}" type="presParOf" srcId="{42672D39-8AFE-472F-BEFE-91C09765C930}" destId="{684A3B44-AA55-45C7-A735-C06F5F83F33F}" srcOrd="0" destOrd="0" presId="urn:microsoft.com/office/officeart/2018/2/layout/IconVerticalSolidList"/>
    <dgm:cxn modelId="{0F19B845-EEA6-4775-8F40-DDFC42E18962}" type="presParOf" srcId="{42672D39-8AFE-472F-BEFE-91C09765C930}" destId="{F1F7C487-B77F-4E2A-AD60-90E7CEB41B1E}" srcOrd="1" destOrd="0" presId="urn:microsoft.com/office/officeart/2018/2/layout/IconVerticalSolidList"/>
    <dgm:cxn modelId="{3BAB2B77-C605-403A-B0C9-D29426815519}" type="presParOf" srcId="{42672D39-8AFE-472F-BEFE-91C09765C930}" destId="{6C05947B-8504-4A60-9B2F-11C819A371AE}" srcOrd="2" destOrd="0" presId="urn:microsoft.com/office/officeart/2018/2/layout/IconVerticalSolidList"/>
    <dgm:cxn modelId="{3C984E5D-639E-4F4A-914C-4331018678F9}" type="presParOf" srcId="{42672D39-8AFE-472F-BEFE-91C09765C930}" destId="{08EE1356-FCC6-45FA-99C5-BA7C35B20EFF}" srcOrd="3" destOrd="0" presId="urn:microsoft.com/office/officeart/2018/2/layout/IconVerticalSolidList"/>
    <dgm:cxn modelId="{4773853C-B2A3-4B3F-8723-C0BA4C14D710}" type="presParOf" srcId="{42672D39-8AFE-472F-BEFE-91C09765C930}" destId="{D884B171-F280-4596-9D1F-54F228D32828}" srcOrd="4" destOrd="0" presId="urn:microsoft.com/office/officeart/2018/2/layout/IconVerticalSolidList"/>
    <dgm:cxn modelId="{66F17060-DC57-4940-B443-D0A1264C256F}" type="presParOf" srcId="{26F3A636-DC92-4F55-9A40-4F9DCBAA1EC0}" destId="{E71334C0-D618-4709-BBB9-C16078DBA61B}" srcOrd="7" destOrd="0" presId="urn:microsoft.com/office/officeart/2018/2/layout/IconVerticalSolidList"/>
    <dgm:cxn modelId="{8AD27640-7B00-4D07-A53E-78F83DA80C27}" type="presParOf" srcId="{26F3A636-DC92-4F55-9A40-4F9DCBAA1EC0}" destId="{AB258A68-A2CD-4DD1-8B25-495C41890A37}" srcOrd="8" destOrd="0" presId="urn:microsoft.com/office/officeart/2018/2/layout/IconVerticalSolidList"/>
    <dgm:cxn modelId="{DE4689D1-869C-4B19-A2AA-7E089AE625AA}" type="presParOf" srcId="{AB258A68-A2CD-4DD1-8B25-495C41890A37}" destId="{DA1C97BB-D31B-44A9-B820-152C0E306098}" srcOrd="0" destOrd="0" presId="urn:microsoft.com/office/officeart/2018/2/layout/IconVerticalSolidList"/>
    <dgm:cxn modelId="{84372EA4-AC67-4E2E-9213-EB4A98DB06E2}" type="presParOf" srcId="{AB258A68-A2CD-4DD1-8B25-495C41890A37}" destId="{75DFDD2F-6EB8-48FF-91A1-E40611B7F0E5}" srcOrd="1" destOrd="0" presId="urn:microsoft.com/office/officeart/2018/2/layout/IconVerticalSolidList"/>
    <dgm:cxn modelId="{469528FC-99E1-4140-95EF-DA07401D47E6}" type="presParOf" srcId="{AB258A68-A2CD-4DD1-8B25-495C41890A37}" destId="{7273853B-6FD9-4F9A-A5E6-8B35D8FD7A57}" srcOrd="2" destOrd="0" presId="urn:microsoft.com/office/officeart/2018/2/layout/IconVerticalSolidList"/>
    <dgm:cxn modelId="{7351594C-3BD0-4D4E-ABB7-2E679FDDDE44}" type="presParOf" srcId="{AB258A68-A2CD-4DD1-8B25-495C41890A37}" destId="{8AE0CEC8-618B-4E6D-B56A-5FA367689E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9F220-9557-44E6-B533-087D84F30407}">
      <dsp:nvSpPr>
        <dsp:cNvPr id="0" name=""/>
        <dsp:cNvSpPr/>
      </dsp:nvSpPr>
      <dsp:spPr>
        <a:xfrm>
          <a:off x="1879843" y="2715"/>
          <a:ext cx="5668469" cy="140669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84" tIns="357301" rIns="109984" bIns="3573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Understand why we need data visualization</a:t>
          </a:r>
        </a:p>
      </dsp:txBody>
      <dsp:txXfrm>
        <a:off x="1879843" y="2715"/>
        <a:ext cx="5668469" cy="1406697"/>
      </dsp:txXfrm>
    </dsp:sp>
    <dsp:sp modelId="{F0EEF487-46E3-44B6-8300-8425F6DD6967}">
      <dsp:nvSpPr>
        <dsp:cNvPr id="0" name=""/>
        <dsp:cNvSpPr/>
      </dsp:nvSpPr>
      <dsp:spPr>
        <a:xfrm>
          <a:off x="1781" y="2715"/>
          <a:ext cx="1878062" cy="14066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89" tIns="138950" rIns="74989" bIns="13895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Understand</a:t>
          </a:r>
        </a:p>
      </dsp:txBody>
      <dsp:txXfrm>
        <a:off x="1781" y="2715"/>
        <a:ext cx="1878062" cy="1406697"/>
      </dsp:txXfrm>
    </dsp:sp>
    <dsp:sp modelId="{770FF85A-A690-4C4B-B601-F2054E648728}">
      <dsp:nvSpPr>
        <dsp:cNvPr id="0" name=""/>
        <dsp:cNvSpPr/>
      </dsp:nvSpPr>
      <dsp:spPr>
        <a:xfrm>
          <a:off x="1879843" y="1493814"/>
          <a:ext cx="5668469" cy="1406697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84" tIns="357301" rIns="109984" bIns="3573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Understand principles of data visualization</a:t>
          </a:r>
        </a:p>
      </dsp:txBody>
      <dsp:txXfrm>
        <a:off x="1879843" y="1493814"/>
        <a:ext cx="5668469" cy="1406697"/>
      </dsp:txXfrm>
    </dsp:sp>
    <dsp:sp modelId="{9C46A407-A257-4A72-92A3-E64790538C01}">
      <dsp:nvSpPr>
        <dsp:cNvPr id="0" name=""/>
        <dsp:cNvSpPr/>
      </dsp:nvSpPr>
      <dsp:spPr>
        <a:xfrm>
          <a:off x="1781" y="1493814"/>
          <a:ext cx="1878062" cy="1406697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89" tIns="138950" rIns="74989" bIns="13895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Understand</a:t>
          </a:r>
        </a:p>
      </dsp:txBody>
      <dsp:txXfrm>
        <a:off x="1781" y="1493814"/>
        <a:ext cx="1878062" cy="1406697"/>
      </dsp:txXfrm>
    </dsp:sp>
    <dsp:sp modelId="{E26BD966-6976-4DC8-81FE-524D5E2D46CE}">
      <dsp:nvSpPr>
        <dsp:cNvPr id="0" name=""/>
        <dsp:cNvSpPr/>
      </dsp:nvSpPr>
      <dsp:spPr>
        <a:xfrm>
          <a:off x="1879843" y="2984913"/>
          <a:ext cx="5668469" cy="1406697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84" tIns="357301" rIns="109984" bIns="3573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 types of data visualization/figures</a:t>
          </a:r>
        </a:p>
      </dsp:txBody>
      <dsp:txXfrm>
        <a:off x="1879843" y="2984913"/>
        <a:ext cx="5668469" cy="1406697"/>
      </dsp:txXfrm>
    </dsp:sp>
    <dsp:sp modelId="{F69AE2C6-8128-4272-B1DB-9E0833023FA1}">
      <dsp:nvSpPr>
        <dsp:cNvPr id="0" name=""/>
        <dsp:cNvSpPr/>
      </dsp:nvSpPr>
      <dsp:spPr>
        <a:xfrm>
          <a:off x="1781" y="2984913"/>
          <a:ext cx="1878062" cy="140669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89" tIns="138950" rIns="74989" bIns="13895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Know</a:t>
          </a:r>
        </a:p>
      </dsp:txBody>
      <dsp:txXfrm>
        <a:off x="1781" y="2984913"/>
        <a:ext cx="1878062" cy="1406697"/>
      </dsp:txXfrm>
    </dsp:sp>
    <dsp:sp modelId="{018E6BF4-1D8B-40A9-8549-A5123379C9D5}">
      <dsp:nvSpPr>
        <dsp:cNvPr id="0" name=""/>
        <dsp:cNvSpPr/>
      </dsp:nvSpPr>
      <dsp:spPr>
        <a:xfrm>
          <a:off x="1879843" y="4476013"/>
          <a:ext cx="5668469" cy="140669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84" tIns="357301" rIns="109984" bIns="35730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Get skills to perform data visualization</a:t>
          </a:r>
        </a:p>
      </dsp:txBody>
      <dsp:txXfrm>
        <a:off x="1879843" y="4476013"/>
        <a:ext cx="5668469" cy="1406697"/>
      </dsp:txXfrm>
    </dsp:sp>
    <dsp:sp modelId="{88AE2056-C068-4990-B370-9D77600F45A2}">
      <dsp:nvSpPr>
        <dsp:cNvPr id="0" name=""/>
        <dsp:cNvSpPr/>
      </dsp:nvSpPr>
      <dsp:spPr>
        <a:xfrm>
          <a:off x="1781" y="4476013"/>
          <a:ext cx="1878062" cy="140669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89" tIns="138950" rIns="74989" bIns="13895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Get</a:t>
          </a:r>
        </a:p>
      </dsp:txBody>
      <dsp:txXfrm>
        <a:off x="1781" y="4476013"/>
        <a:ext cx="1878062" cy="1406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6BB24-8491-4950-AE0C-87C0B83A7CB9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8C2A0-D817-414F-9B08-E9F1127E63E3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Infographics = presentation</a:t>
          </a:r>
        </a:p>
      </dsp:txBody>
      <dsp:txXfrm>
        <a:off x="678914" y="525899"/>
        <a:ext cx="4067491" cy="2525499"/>
      </dsp:txXfrm>
    </dsp:sp>
    <dsp:sp modelId="{53880BAC-E5A2-402A-A33E-F764B9A22528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B3F91-9A32-465A-A7E5-7B415E1B2D18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Visualization = exploration</a:t>
          </a:r>
        </a:p>
      </dsp:txBody>
      <dsp:txXfrm>
        <a:off x="5842357" y="525899"/>
        <a:ext cx="4067491" cy="2525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AEA50-B778-4A0F-8721-F8518074D9EF}">
      <dsp:nvSpPr>
        <dsp:cNvPr id="0" name=""/>
        <dsp:cNvSpPr/>
      </dsp:nvSpPr>
      <dsp:spPr>
        <a:xfrm>
          <a:off x="0" y="219731"/>
          <a:ext cx="10119359" cy="1776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375" tIns="249936" rIns="78537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Simple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Clear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Has sufficient information</a:t>
          </a:r>
        </a:p>
      </dsp:txBody>
      <dsp:txXfrm>
        <a:off x="0" y="219731"/>
        <a:ext cx="10119359" cy="1776600"/>
      </dsp:txXfrm>
    </dsp:sp>
    <dsp:sp modelId="{6703E39F-70DA-401F-BA7C-74C6A1646F67}">
      <dsp:nvSpPr>
        <dsp:cNvPr id="0" name=""/>
        <dsp:cNvSpPr/>
      </dsp:nvSpPr>
      <dsp:spPr>
        <a:xfrm>
          <a:off x="505968" y="42611"/>
          <a:ext cx="7083552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741" tIns="0" rIns="26774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Graphics</a:t>
          </a:r>
        </a:p>
      </dsp:txBody>
      <dsp:txXfrm>
        <a:off x="523261" y="59904"/>
        <a:ext cx="7048966" cy="319654"/>
      </dsp:txXfrm>
    </dsp:sp>
    <dsp:sp modelId="{F620DA89-314F-4CA2-BD7D-3ACE4AAB02B0}">
      <dsp:nvSpPr>
        <dsp:cNvPr id="0" name=""/>
        <dsp:cNvSpPr/>
      </dsp:nvSpPr>
      <dsp:spPr>
        <a:xfrm>
          <a:off x="0" y="2238252"/>
          <a:ext cx="10119359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5375" tIns="249936" rIns="78537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See what data have to say</a:t>
          </a:r>
        </a:p>
      </dsp:txBody>
      <dsp:txXfrm>
        <a:off x="0" y="2238252"/>
        <a:ext cx="10119359" cy="850500"/>
      </dsp:txXfrm>
    </dsp:sp>
    <dsp:sp modelId="{9F4A3B15-7C7F-4773-B3D6-D7127330FADA}">
      <dsp:nvSpPr>
        <dsp:cNvPr id="0" name=""/>
        <dsp:cNvSpPr/>
      </dsp:nvSpPr>
      <dsp:spPr>
        <a:xfrm>
          <a:off x="505968" y="2061132"/>
          <a:ext cx="7083552" cy="3542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741" tIns="0" rIns="26774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To tell stories with data</a:t>
          </a:r>
        </a:p>
      </dsp:txBody>
      <dsp:txXfrm>
        <a:off x="523261" y="2078425"/>
        <a:ext cx="7048966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02949-0E79-432F-8ED2-B1743EDF6F7A}">
      <dsp:nvSpPr>
        <dsp:cNvPr id="0" name=""/>
        <dsp:cNvSpPr/>
      </dsp:nvSpPr>
      <dsp:spPr>
        <a:xfrm>
          <a:off x="3164" y="873712"/>
          <a:ext cx="2259157" cy="14345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6E701-ECE7-4EA4-94DA-4399ED714376}">
      <dsp:nvSpPr>
        <dsp:cNvPr id="0" name=""/>
        <dsp:cNvSpPr/>
      </dsp:nvSpPr>
      <dsp:spPr>
        <a:xfrm>
          <a:off x="254181" y="1112179"/>
          <a:ext cx="2259157" cy="143456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Unstructured information = reality </a:t>
          </a:r>
        </a:p>
      </dsp:txBody>
      <dsp:txXfrm>
        <a:off x="296198" y="1154196"/>
        <a:ext cx="2175123" cy="1350530"/>
      </dsp:txXfrm>
    </dsp:sp>
    <dsp:sp modelId="{73328E47-7671-4ACA-8E93-A60D3953BA9C}">
      <dsp:nvSpPr>
        <dsp:cNvPr id="0" name=""/>
        <dsp:cNvSpPr/>
      </dsp:nvSpPr>
      <dsp:spPr>
        <a:xfrm>
          <a:off x="2764356" y="873712"/>
          <a:ext cx="2259157" cy="14345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180F7-720C-4508-B8B2-48E5E7EFE9D4}">
      <dsp:nvSpPr>
        <dsp:cNvPr id="0" name=""/>
        <dsp:cNvSpPr/>
      </dsp:nvSpPr>
      <dsp:spPr>
        <a:xfrm>
          <a:off x="3015373" y="1112179"/>
          <a:ext cx="2259157" cy="143456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= records of observations</a:t>
          </a:r>
        </a:p>
      </dsp:txBody>
      <dsp:txXfrm>
        <a:off x="3057390" y="1154196"/>
        <a:ext cx="2175123" cy="1350530"/>
      </dsp:txXfrm>
    </dsp:sp>
    <dsp:sp modelId="{147974F5-15F2-4ED5-9284-9E26DEDF0F9F}">
      <dsp:nvSpPr>
        <dsp:cNvPr id="0" name=""/>
        <dsp:cNvSpPr/>
      </dsp:nvSpPr>
      <dsp:spPr>
        <a:xfrm>
          <a:off x="5525548" y="873712"/>
          <a:ext cx="2259157" cy="14345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1E4DD-4452-45F9-BA74-491D484745C1}">
      <dsp:nvSpPr>
        <dsp:cNvPr id="0" name=""/>
        <dsp:cNvSpPr/>
      </dsp:nvSpPr>
      <dsp:spPr>
        <a:xfrm>
          <a:off x="5776565" y="1112179"/>
          <a:ext cx="2259157" cy="143456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Knowledge = perception or meaning of data</a:t>
          </a:r>
        </a:p>
      </dsp:txBody>
      <dsp:txXfrm>
        <a:off x="5818582" y="1154196"/>
        <a:ext cx="2175123" cy="1350530"/>
      </dsp:txXfrm>
    </dsp:sp>
    <dsp:sp modelId="{3D2DDED4-83E7-49E7-8F31-85BC3D1305F8}">
      <dsp:nvSpPr>
        <dsp:cNvPr id="0" name=""/>
        <dsp:cNvSpPr/>
      </dsp:nvSpPr>
      <dsp:spPr>
        <a:xfrm>
          <a:off x="8286740" y="873712"/>
          <a:ext cx="2259157" cy="14345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30818-D69B-4B50-8149-E8F7837C8101}">
      <dsp:nvSpPr>
        <dsp:cNvPr id="0" name=""/>
        <dsp:cNvSpPr/>
      </dsp:nvSpPr>
      <dsp:spPr>
        <a:xfrm>
          <a:off x="8537757" y="1112179"/>
          <a:ext cx="2259157" cy="143456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Wisdom = deep understanding</a:t>
          </a:r>
        </a:p>
      </dsp:txBody>
      <dsp:txXfrm>
        <a:off x="8579774" y="1154196"/>
        <a:ext cx="2175123" cy="13505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53E46-390A-4268-A01A-9E2CA2569BF6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98CD-B581-4F90-992C-399EACBAE4F5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can be boring</a:t>
          </a:r>
        </a:p>
      </dsp:txBody>
      <dsp:txXfrm>
        <a:off x="369163" y="865197"/>
        <a:ext cx="2740203" cy="1701388"/>
      </dsp:txXfrm>
    </dsp:sp>
    <dsp:sp modelId="{66973140-DEF7-452A-AD9C-B40155C6D7B7}">
      <dsp:nvSpPr>
        <dsp:cNvPr id="0" name=""/>
        <dsp:cNvSpPr/>
      </dsp:nvSpPr>
      <dsp:spPr>
        <a:xfrm>
          <a:off x="3478530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17249-AC63-47D6-B216-BE4B90672EC3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Statistics and data help you to look beyond data</a:t>
          </a:r>
        </a:p>
      </dsp:txBody>
      <dsp:txXfrm>
        <a:off x="3847692" y="865197"/>
        <a:ext cx="2740203" cy="1701388"/>
      </dsp:txXfrm>
    </dsp:sp>
    <dsp:sp modelId="{FA83C4E8-9B09-454E-97A0-02A9718354E9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BC7C8-B199-43CB-B076-9ACCD327C024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Statistics is not pure analysis</a:t>
          </a:r>
        </a:p>
      </dsp:txBody>
      <dsp:txXfrm>
        <a:off x="7326222" y="865197"/>
        <a:ext cx="2740203" cy="17013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A169-8A8A-4F55-8298-0077C42BA5B0}">
      <dsp:nvSpPr>
        <dsp:cNvPr id="0" name=""/>
        <dsp:cNvSpPr/>
      </dsp:nvSpPr>
      <dsp:spPr>
        <a:xfrm>
          <a:off x="0" y="7467"/>
          <a:ext cx="6513603" cy="978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2CA947-EDB7-4B9E-AB3F-4D4DBA770536}">
      <dsp:nvSpPr>
        <dsp:cNvPr id="0" name=""/>
        <dsp:cNvSpPr/>
      </dsp:nvSpPr>
      <dsp:spPr>
        <a:xfrm>
          <a:off x="295970" y="227610"/>
          <a:ext cx="538128" cy="538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33119-07A0-41F7-AAC2-562A774DBE2A}">
      <dsp:nvSpPr>
        <dsp:cNvPr id="0" name=""/>
        <dsp:cNvSpPr/>
      </dsp:nvSpPr>
      <dsp:spPr>
        <a:xfrm>
          <a:off x="1130069" y="7467"/>
          <a:ext cx="5382429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Verified data</a:t>
          </a:r>
        </a:p>
      </dsp:txBody>
      <dsp:txXfrm>
        <a:off x="1130069" y="7467"/>
        <a:ext cx="5382429" cy="978415"/>
      </dsp:txXfrm>
    </dsp:sp>
    <dsp:sp modelId="{D3B2B5C3-0E12-4284-8827-0E3B4AFFB0FB}">
      <dsp:nvSpPr>
        <dsp:cNvPr id="0" name=""/>
        <dsp:cNvSpPr/>
      </dsp:nvSpPr>
      <dsp:spPr>
        <a:xfrm>
          <a:off x="0" y="1230486"/>
          <a:ext cx="6513603" cy="978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9B2D1-04B0-433F-8024-A277F8DBCC22}">
      <dsp:nvSpPr>
        <dsp:cNvPr id="0" name=""/>
        <dsp:cNvSpPr/>
      </dsp:nvSpPr>
      <dsp:spPr>
        <a:xfrm>
          <a:off x="295970" y="1450629"/>
          <a:ext cx="538128" cy="538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6D50F-6B23-48C7-B9D0-510FA75CF4A1}">
      <dsp:nvSpPr>
        <dsp:cNvPr id="0" name=""/>
        <dsp:cNvSpPr/>
      </dsp:nvSpPr>
      <dsp:spPr>
        <a:xfrm>
          <a:off x="1130069" y="1230486"/>
          <a:ext cx="5382429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Reliable data</a:t>
          </a:r>
        </a:p>
      </dsp:txBody>
      <dsp:txXfrm>
        <a:off x="1130069" y="1230486"/>
        <a:ext cx="5382429" cy="978415"/>
      </dsp:txXfrm>
    </dsp:sp>
    <dsp:sp modelId="{9E09175E-184C-4A20-A070-0221BCCC71EC}">
      <dsp:nvSpPr>
        <dsp:cNvPr id="0" name=""/>
        <dsp:cNvSpPr/>
      </dsp:nvSpPr>
      <dsp:spPr>
        <a:xfrm>
          <a:off x="0" y="2453505"/>
          <a:ext cx="6513603" cy="978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5323F-3608-4F79-9784-1EF9AB921F31}">
      <dsp:nvSpPr>
        <dsp:cNvPr id="0" name=""/>
        <dsp:cNvSpPr/>
      </dsp:nvSpPr>
      <dsp:spPr>
        <a:xfrm>
          <a:off x="295970" y="2673648"/>
          <a:ext cx="538128" cy="5381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CA086-6B89-41B3-8C26-22965DE89912}">
      <dsp:nvSpPr>
        <dsp:cNvPr id="0" name=""/>
        <dsp:cNvSpPr/>
      </dsp:nvSpPr>
      <dsp:spPr>
        <a:xfrm>
          <a:off x="1130069" y="2453505"/>
          <a:ext cx="5382429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Clear, concise and nice graphics</a:t>
          </a:r>
        </a:p>
      </dsp:txBody>
      <dsp:txXfrm>
        <a:off x="1130069" y="2453505"/>
        <a:ext cx="5382429" cy="978415"/>
      </dsp:txXfrm>
    </dsp:sp>
    <dsp:sp modelId="{684A3B44-AA55-45C7-A735-C06F5F83F33F}">
      <dsp:nvSpPr>
        <dsp:cNvPr id="0" name=""/>
        <dsp:cNvSpPr/>
      </dsp:nvSpPr>
      <dsp:spPr>
        <a:xfrm>
          <a:off x="0" y="3676524"/>
          <a:ext cx="6513603" cy="978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7C487-B77F-4E2A-AD60-90E7CEB41B1E}">
      <dsp:nvSpPr>
        <dsp:cNvPr id="0" name=""/>
        <dsp:cNvSpPr/>
      </dsp:nvSpPr>
      <dsp:spPr>
        <a:xfrm>
          <a:off x="295970" y="3896667"/>
          <a:ext cx="538128" cy="5381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E1356-FCC6-45FA-99C5-BA7C35B20EFF}">
      <dsp:nvSpPr>
        <dsp:cNvPr id="0" name=""/>
        <dsp:cNvSpPr/>
      </dsp:nvSpPr>
      <dsp:spPr>
        <a:xfrm>
          <a:off x="1130069" y="3676524"/>
          <a:ext cx="2931121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Good</a:t>
          </a:r>
        </a:p>
      </dsp:txBody>
      <dsp:txXfrm>
        <a:off x="1130069" y="3676524"/>
        <a:ext cx="2931121" cy="978415"/>
      </dsp:txXfrm>
    </dsp:sp>
    <dsp:sp modelId="{D884B171-F280-4596-9D1F-54F228D32828}">
      <dsp:nvSpPr>
        <dsp:cNvPr id="0" name=""/>
        <dsp:cNvSpPr/>
      </dsp:nvSpPr>
      <dsp:spPr>
        <a:xfrm>
          <a:off x="4061191" y="3676524"/>
          <a:ext cx="2451307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Points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Areas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Symbols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Colours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Annotation </a:t>
          </a:r>
        </a:p>
      </dsp:txBody>
      <dsp:txXfrm>
        <a:off x="4061191" y="3676524"/>
        <a:ext cx="2451307" cy="978415"/>
      </dsp:txXfrm>
    </dsp:sp>
    <dsp:sp modelId="{DA1C97BB-D31B-44A9-B820-152C0E306098}">
      <dsp:nvSpPr>
        <dsp:cNvPr id="0" name=""/>
        <dsp:cNvSpPr/>
      </dsp:nvSpPr>
      <dsp:spPr>
        <a:xfrm>
          <a:off x="0" y="4899543"/>
          <a:ext cx="6513603" cy="978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FDD2F-6EB8-48FF-91A1-E40611B7F0E5}">
      <dsp:nvSpPr>
        <dsp:cNvPr id="0" name=""/>
        <dsp:cNvSpPr/>
      </dsp:nvSpPr>
      <dsp:spPr>
        <a:xfrm>
          <a:off x="295970" y="5119686"/>
          <a:ext cx="538128" cy="5381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0CEC8-618B-4E6D-B56A-5FA367689EE3}">
      <dsp:nvSpPr>
        <dsp:cNvPr id="0" name=""/>
        <dsp:cNvSpPr/>
      </dsp:nvSpPr>
      <dsp:spPr>
        <a:xfrm>
          <a:off x="1130069" y="4899543"/>
          <a:ext cx="5382429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Generate emotion </a:t>
          </a:r>
        </a:p>
      </dsp:txBody>
      <dsp:txXfrm>
        <a:off x="1130069" y="4899543"/>
        <a:ext cx="5382429" cy="978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21F0-BF1E-42CD-94A1-581F97353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EBB94-B474-425B-9CE7-CC3EB8D55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3BF7F-780F-4AFC-800A-A8F86F05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B2293-3BEC-412D-B82F-FA6761B8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E954-570D-4AEB-AD5F-2AD2288A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35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5BC4-D74F-45DA-88F4-6065E032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408D3-C45A-49EB-A32D-CB997C05D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F97F-F60F-4B72-8715-6BD9CAAC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03E3F-8481-47E3-9D27-6A4108E8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35400-44B8-4811-8FE0-622BA350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927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59E7D-3707-4795-8DF3-775D2753A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12A3D-F064-47A8-9A24-0693B41F1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9AD28-16A8-4FA7-81E9-81AE534A8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E54F6-C216-4159-BA58-8B025274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2C44-394C-4666-8192-3496B40E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072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F0C8-2392-48F9-BE37-0AEAA859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9669-0A79-4CED-B7F4-BAE74B540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10F4C-E396-4875-B03B-8E13ADA1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76353-C9DE-480F-8872-61C6930DB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98BAC-41A9-4F6A-80A3-BDB924255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054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C1FA7-A932-4A65-A202-11DFF177A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F9C3A-10B4-4DB2-A455-F04E255E1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4EFBD-A83B-4439-ADB4-94BFA9C9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558F2-F69C-42D3-BA8E-BF577227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9AB29-894A-470B-9EFC-0B54DAF5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100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EAD9-B328-44EA-AD1F-63F272A3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D3B28-4B69-4685-BD48-32B9DAFEA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34501-5C84-4380-AD73-EDC42EBB0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8FA4-9345-49E3-BF71-4958BF10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2F52C-0AEA-425F-A595-C9B02F286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592CE-4E58-4204-97FA-DD2DE444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573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D6B71-0069-4052-ABE0-51A3F9268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B366F-1E25-492B-94EF-928644F37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01C7F-53F7-448C-82FB-ABEAF63E3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B35B0-043B-4326-9F8F-E3978ABA2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52D88-1ACE-40D8-BB57-855523D33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9FBF-91A5-406E-86D5-253112F50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B400A-CA89-4520-ADEB-6E8875B3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B100D7-EA59-4883-BFF3-780ECA4F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064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C36C-365F-46A9-ABD5-978D1BDA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25D9-8173-45F7-BC3B-BE72627BA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0D398-EE40-402B-BE3A-4D5660F1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0B61E-7F3E-4A72-A978-E90361B8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65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74BEE-1483-44D5-92C9-03C4AACE4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B36B3-6DC6-44F3-959F-17DDA722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46FF7-4FC3-4500-8A56-8B011944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983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A8D5-8101-4414-89D9-EC2C2AAB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0813A-2814-4B33-872E-132A5CB3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BBCEA-3370-49EA-8462-673379C9E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AC70F-E39E-4075-9176-001CC2E73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725E8-04C3-4E64-A07B-B095AC40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A0A33-23FA-4B8E-999B-76668169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487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CA475-E201-4E7F-9BED-50A1D2B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2AF59-0C94-44D7-A0F7-3FC2C693E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2F26D-0BF4-41C3-B592-6CEE4F016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F685C-86A7-47B1-84AE-A23611B68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90B25-B8D1-44F9-B2E2-00C0FBC6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D4797-5C21-4601-AD3B-B2EA024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280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EFE9C-1EFF-45DA-B00F-5DB7AA289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9BD12-919F-4679-82A4-F2A135CD3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DA6C5-7853-42CE-911C-D8F3E9194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8AB66-619F-4C46-AFE0-3384FABDC03B}" type="datetimeFigureOut">
              <a:rPr lang="en-ID" smtClean="0"/>
              <a:t>16/06/2023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AE21A-33CD-4D65-8018-8EC53ED9E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9B2C0-79ED-482E-8AFC-19524CB1B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C440F-1402-4239-95F1-1D91A022F1A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44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rkamarul@usm.m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Hans_Rosl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jbkSRLYSoj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bleau.com/learn/articles/data-visualizati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ictionary.cambridge.org/dictionary/english/figur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lot_(graphics)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-graph-galler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op-7-trends-in-data-visualization-software-for-2019-c4b13e783844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-graph-gallery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draw.com/bar-graph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draw.com/line-graph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en.wikipedia.org/wiki/Scatter_plo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gapminder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healthdata.org/results/data-visualization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r-graphic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gplot2-exts.org/galler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bleau.com/learn/articles/data-visualizat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4CB12-0D0E-4894-B764-522AADCAA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Data visualization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17482-89A1-4580-B865-4E7B35390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4052942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Kamarul Imran Musa</a:t>
            </a:r>
          </a:p>
          <a:p>
            <a:pPr algn="l"/>
            <a:r>
              <a:rPr lang="en-US" dirty="0">
                <a:hlinkClick r:id="rId2"/>
              </a:rPr>
              <a:t>drkamarul@usm.my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92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F44D9-97B5-4DAF-92E5-90772634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to acquire, do or have </a:t>
            </a:r>
            <a:endParaRPr lang="en-ID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1E062F-CD9A-4593-AFD9-E4C4EEEA02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82796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864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CF30-5312-4643-9D7E-6D0F0B14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Visualization, Figures, Plots, Graphs 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8B586-4F7D-4216-B3C9-90F1FB0A5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78178" cy="5091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visualization : </a:t>
            </a:r>
          </a:p>
          <a:p>
            <a:pPr lvl="1"/>
            <a:r>
              <a:rPr lang="en-US" dirty="0"/>
              <a:t>graphical representation of information and data</a:t>
            </a:r>
          </a:p>
          <a:p>
            <a:r>
              <a:rPr lang="en-US" dirty="0"/>
              <a:t>Figures : </a:t>
            </a:r>
          </a:p>
          <a:p>
            <a:pPr lvl="1"/>
            <a:r>
              <a:rPr lang="en-US" dirty="0"/>
              <a:t>A figures is a visual presentation of results. </a:t>
            </a:r>
          </a:p>
          <a:p>
            <a:pPr lvl="1"/>
            <a:r>
              <a:rPr lang="en-US" dirty="0"/>
              <a:t>Come in the form of graphs, charts, drawings, photos, or maps.  </a:t>
            </a:r>
          </a:p>
          <a:p>
            <a:pPr lvl="1"/>
            <a:r>
              <a:rPr lang="en-US" dirty="0"/>
              <a:t>They provide visual impact and can effectively communicate your primary finding.</a:t>
            </a:r>
          </a:p>
          <a:p>
            <a:r>
              <a:rPr lang="en-US" dirty="0"/>
              <a:t>Plot: </a:t>
            </a:r>
          </a:p>
          <a:p>
            <a:pPr lvl="1"/>
            <a:r>
              <a:rPr lang="en-US" dirty="0"/>
              <a:t>A plot is a graphical technique for representing a data set</a:t>
            </a:r>
          </a:p>
          <a:p>
            <a:pPr lvl="1"/>
            <a:r>
              <a:rPr lang="en-US" dirty="0"/>
              <a:t>Usually as a graph showing the relationship between two or more variables.</a:t>
            </a:r>
          </a:p>
          <a:p>
            <a:pPr lvl="1"/>
            <a:r>
              <a:rPr lang="en-US" dirty="0"/>
              <a:t>The plot can be drawn by hand or by a computer.</a:t>
            </a:r>
          </a:p>
          <a:p>
            <a:r>
              <a:rPr lang="en-US" dirty="0"/>
              <a:t>Graphs: </a:t>
            </a:r>
          </a:p>
          <a:p>
            <a:pPr lvl="1"/>
            <a:r>
              <a:rPr lang="en-US" dirty="0"/>
              <a:t>A graph is a picture designed to express words</a:t>
            </a:r>
          </a:p>
          <a:p>
            <a:pPr lvl="1"/>
            <a:r>
              <a:rPr lang="en-US" dirty="0"/>
              <a:t>Particularly the connection between two or more quantities.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70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AD21-8805-4A69-863B-45C7E9E4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and animation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BBDF1-659B-460C-AB95-4CE47FFD3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>
                <a:hlinkClick r:id="rId2"/>
              </a:rPr>
              <a:t>https://en.wikipedia.org/wiki/Hans_Rosling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F3DAC-D691-4B85-BDEC-24673DFD8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472" y="187325"/>
            <a:ext cx="37814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0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0A56-9A42-4BCB-A342-9ED09137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D6FDC-D8B8-40A8-BA41-89DF35F1A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0740"/>
            <a:ext cx="10147300" cy="1084263"/>
          </a:xfrm>
        </p:spPr>
        <p:txBody>
          <a:bodyPr/>
          <a:lstStyle/>
          <a:p>
            <a:r>
              <a:rPr lang="en-ID" dirty="0">
                <a:hlinkClick r:id="rId2"/>
              </a:rPr>
              <a:t>https://www.youtube.com/watch?v=jbkSRLYSojo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4E8FE-C0F3-4AEA-B6FA-93DD5D4E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96" y="365125"/>
            <a:ext cx="5825804" cy="52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2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CA4F71-A06E-4489-A117-98F5F0AA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Minimalism and efficiency</a:t>
            </a:r>
            <a:endParaRPr lang="en-ID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79C9A-60E9-4EA7-8289-AEC60104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Good visual design if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Well-designed presentation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Complex idea but presented with clarity, precision and efficiency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Gives viewers greatest number of ideas in the shortest time with the least ink</a:t>
            </a:r>
            <a:endParaRPr lang="en-ID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5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1E8D-33C4-4C7B-A6FD-898096CB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7306D-722A-40C9-8606-669379B74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D4650-EB9E-4E6E-8E99-61B6FC345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5" y="365125"/>
            <a:ext cx="943046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2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73717-CC4A-43C5-A54C-6D4F53FD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should I look for?</a:t>
            </a:r>
            <a:endParaRPr lang="en-ID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C744E-46D9-42AE-BD1A-94ED56B7E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Pattern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Relationship</a:t>
            </a:r>
            <a:endParaRPr lang="en-ID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2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8A9B2-717E-46E7-A27C-45BA31EE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Pattern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1B12D-E26F-4C18-9807-29B7BEAE6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Plot based on daily data</a:t>
            </a:r>
          </a:p>
          <a:p>
            <a:r>
              <a:rPr lang="en-US" dirty="0"/>
              <a:t>As time goes by</a:t>
            </a:r>
          </a:p>
          <a:p>
            <a:pPr lvl="1"/>
            <a:r>
              <a:rPr lang="en-US" dirty="0"/>
              <a:t>Bumpier graph</a:t>
            </a:r>
          </a:p>
          <a:p>
            <a:pPr lvl="1"/>
            <a:r>
              <a:rPr lang="en-US" dirty="0"/>
              <a:t>More fluctuations </a:t>
            </a:r>
          </a:p>
          <a:p>
            <a:endParaRPr lang="en-ID" dirty="0"/>
          </a:p>
        </p:txBody>
      </p:sp>
      <p:sp>
        <p:nvSpPr>
          <p:cNvPr id="4" name="AutoShape 2" descr="f0106.tif">
            <a:extLst>
              <a:ext uri="{FF2B5EF4-FFF2-40B4-BE49-F238E27FC236}">
                <a16:creationId xmlns:a16="http://schemas.microsoft.com/office/drawing/2014/main" id="{4F7528D8-31A2-49A7-BC0D-C09E012235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5D027-DA0B-472D-8BD1-8D62186C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443" y="1565442"/>
            <a:ext cx="5803342" cy="4069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03D77-6C21-4F40-AB6B-CA4DD3353059}"/>
              </a:ext>
            </a:extLst>
          </p:cNvPr>
          <p:cNvSpPr txBox="1"/>
          <p:nvPr/>
        </p:nvSpPr>
        <p:spPr>
          <a:xfrm>
            <a:off x="6841671" y="5769655"/>
            <a:ext cx="362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Visualize This, Figure 1-6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2436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5143-BD31-4261-89CA-4B8CB68F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E0BC-4BCD-4376-9C24-1E39999AE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data, different plot</a:t>
            </a:r>
          </a:p>
          <a:p>
            <a:pPr lvl="1"/>
            <a:r>
              <a:rPr lang="en-US" dirty="0"/>
              <a:t>Based on monthly basis</a:t>
            </a:r>
          </a:p>
          <a:p>
            <a:r>
              <a:rPr lang="en-US" dirty="0"/>
              <a:t>You will get</a:t>
            </a:r>
          </a:p>
          <a:p>
            <a:pPr lvl="1"/>
            <a:r>
              <a:rPr lang="en-US" dirty="0"/>
              <a:t>Smoother plot</a:t>
            </a:r>
            <a:endParaRPr lang="en-ID" dirty="0"/>
          </a:p>
        </p:txBody>
      </p:sp>
      <p:sp>
        <p:nvSpPr>
          <p:cNvPr id="4" name="AutoShape 2" descr="ms-local-stream://EpubReader_19D6B9F0EE3E4B668519C6A8FAF769BA/Content/OEBPS/images/f0107_fmt.jpg">
            <a:extLst>
              <a:ext uri="{FF2B5EF4-FFF2-40B4-BE49-F238E27FC236}">
                <a16:creationId xmlns:a16="http://schemas.microsoft.com/office/drawing/2014/main" id="{FD6199BB-CA07-4EE7-AD11-4F2242A040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58E92-11BE-4A06-9207-51695DBA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1027906"/>
            <a:ext cx="6903278" cy="482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6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F8FF8-A752-4FA7-AC23-8128E533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B) Relationship</a:t>
            </a:r>
            <a:endParaRPr lang="en-ID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C528-E8FF-4356-BA9C-725C1226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But unlike statistics – relationship not for answering hypothesis </a:t>
            </a:r>
            <a:endParaRPr lang="en-ID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6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5528B-F4BC-4A70-9A2F-D2AC9322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2814026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 of lecture</a:t>
            </a:r>
            <a:endParaRPr lang="en-ID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5EE16B-0DAE-41FA-9894-293F59303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1583174"/>
              </p:ext>
            </p:extLst>
          </p:nvPr>
        </p:nvGraphicFramePr>
        <p:xfrm>
          <a:off x="3899361" y="466995"/>
          <a:ext cx="755009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493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ADD7-906D-4507-B0C9-26B83C0E1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73C19-CA82-4BB9-8AE6-94EE8C69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8729" cy="4351338"/>
          </a:xfrm>
        </p:spPr>
        <p:txBody>
          <a:bodyPr/>
          <a:lstStyle/>
          <a:p>
            <a:r>
              <a:rPr lang="en-US" dirty="0"/>
              <a:t>Compare distributions between groups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D464A-BC8E-4EF1-B57D-7BD975FE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08" y="1122362"/>
            <a:ext cx="7351949" cy="4613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6F0DB-8EAB-4CF6-8A5E-4D2A12182838}"/>
              </a:ext>
            </a:extLst>
          </p:cNvPr>
          <p:cNvSpPr txBox="1"/>
          <p:nvPr/>
        </p:nvSpPr>
        <p:spPr>
          <a:xfrm>
            <a:off x="6827157" y="5992297"/>
            <a:ext cx="283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visualize This Fig 1-8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98066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2536E-345D-41EB-928C-A2ACFF7EE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a graphic should contain</a:t>
            </a:r>
            <a:endParaRPr lang="en-ID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4B7A5-CAF9-479C-B7D8-AA3F857B0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A graphic </a:t>
            </a:r>
          </a:p>
          <a:p>
            <a:pPr lvl="1"/>
            <a:r>
              <a:rPr lang="en-US" dirty="0"/>
              <a:t>Must present several variables</a:t>
            </a:r>
          </a:p>
          <a:p>
            <a:pPr lvl="1"/>
            <a:r>
              <a:rPr lang="en-US" dirty="0"/>
              <a:t>Should allow comparisons</a:t>
            </a:r>
          </a:p>
          <a:p>
            <a:pPr lvl="1"/>
            <a:r>
              <a:rPr lang="en-US" dirty="0"/>
              <a:t>Should help me organize the displayed data</a:t>
            </a:r>
          </a:p>
          <a:p>
            <a:pPr lvl="1"/>
            <a:r>
              <a:rPr lang="en-US" dirty="0"/>
              <a:t>Should make correlations or relationships evident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98438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49FA-4581-4309-AF08-62B8A4C4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1AEC-D1C1-4B9F-85E9-874DA287E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/>
          <a:lstStyle/>
          <a:p>
            <a:r>
              <a:rPr lang="en-US" dirty="0"/>
              <a:t>Easy to compare – sorted </a:t>
            </a:r>
          </a:p>
          <a:p>
            <a:r>
              <a:rPr lang="en-US" dirty="0"/>
              <a:t>Source: Alberta Cairo. The Function Art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6FB11-3536-4656-ACA9-40F63491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09" y="2054234"/>
            <a:ext cx="10143181" cy="27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0E0A-5524-485D-95BF-C414488C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B0148-8F50-41BC-9DFA-98D313110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02483"/>
            <a:ext cx="10515600" cy="1974480"/>
          </a:xfrm>
        </p:spPr>
        <p:txBody>
          <a:bodyPr/>
          <a:lstStyle/>
          <a:p>
            <a:r>
              <a:rPr lang="en-US" dirty="0"/>
              <a:t>Absolute vs relative terms</a:t>
            </a:r>
          </a:p>
          <a:p>
            <a:pPr lvl="1"/>
            <a:r>
              <a:rPr lang="en-US" dirty="0"/>
              <a:t>Venezuela and Bolivia are more militarized</a:t>
            </a:r>
          </a:p>
          <a:p>
            <a:pPr lvl="1"/>
            <a:r>
              <a:rPr lang="en-US" dirty="0"/>
              <a:t>Columbia is far ahead because war on narco-guerillas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356C4-E254-496B-ABDE-1F3B8C7E5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73" y="681037"/>
            <a:ext cx="10716430" cy="320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5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945-5A9E-478D-A861-5CD56B9F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through time, comparison and correlation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76EB1-6B0A-41A6-B0A2-866CE38B6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70083"/>
            <a:ext cx="10515600" cy="1131434"/>
          </a:xfrm>
        </p:spPr>
        <p:txBody>
          <a:bodyPr/>
          <a:lstStyle/>
          <a:p>
            <a:r>
              <a:rPr lang="en-US" dirty="0"/>
              <a:t>Time series chart, bar chart and scatter-plot chart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79951-999B-4718-9A10-00D0CC64B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39" y="1690688"/>
            <a:ext cx="9601762" cy="36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8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EA3F-A843-4F86-9058-4B1D75C7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visualization, figures and plots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9BBA0-C863-4573-AD56-D03F9B4F3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is the graphical representation of information and data. </a:t>
            </a:r>
          </a:p>
          <a:p>
            <a:r>
              <a:rPr lang="en-US" dirty="0"/>
              <a:t>Represented by visual elements</a:t>
            </a:r>
          </a:p>
          <a:p>
            <a:r>
              <a:rPr lang="en-US" dirty="0"/>
              <a:t>Visual elements</a:t>
            </a:r>
          </a:p>
          <a:p>
            <a:pPr lvl="1"/>
            <a:r>
              <a:rPr lang="en-US" dirty="0"/>
              <a:t>charts, graphs, and maps</a:t>
            </a:r>
          </a:p>
          <a:p>
            <a:r>
              <a:rPr lang="en-US" dirty="0"/>
              <a:t>Objectives of data visualization tools</a:t>
            </a:r>
          </a:p>
          <a:p>
            <a:pPr lvl="1"/>
            <a:r>
              <a:rPr lang="en-US" dirty="0"/>
              <a:t>See and understand trends, outliers, and patterns in data.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D5828-8595-4F7F-9159-743EC4E73BF4}"/>
              </a:ext>
            </a:extLst>
          </p:cNvPr>
          <p:cNvSpPr txBox="1"/>
          <p:nvPr/>
        </p:nvSpPr>
        <p:spPr>
          <a:xfrm>
            <a:off x="1625600" y="6311900"/>
            <a:ext cx="684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2"/>
              </a:rPr>
              <a:t>https://www.tableau.com/learn/articles/data-visualization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42608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8CB0B-12C1-4D72-A2FC-07438E42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Figures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5076-59E1-41F2-AE9E-19A2F84D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963507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symbol for a number or an amount expressed in numbers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E8B6E-840C-4C33-A4BE-B64B3B72A124}"/>
              </a:ext>
            </a:extLst>
          </p:cNvPr>
          <p:cNvSpPr txBox="1"/>
          <p:nvPr/>
        </p:nvSpPr>
        <p:spPr>
          <a:xfrm>
            <a:off x="4976030" y="3589866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hlinkClick r:id="rId2"/>
              </a:rPr>
              <a:t>https://dictionary.cambridge.org/dictionary/english/figure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4630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DA85A-7ED6-4814-AC52-C821CB492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2166255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Plots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D8F4-A600-4FA3-9BA1-971311B9D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0"/>
            <a:ext cx="6250940" cy="49309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dirty="0"/>
              <a:t>A plot is a graphical technique for representing a data set</a:t>
            </a:r>
          </a:p>
          <a:p>
            <a:r>
              <a:rPr lang="en-US" sz="2400" dirty="0"/>
              <a:t>For example, as a graph showing the relationship between two or more variables. </a:t>
            </a:r>
          </a:p>
          <a:p>
            <a:r>
              <a:rPr lang="en-US" sz="2400" dirty="0"/>
              <a:t>It can be drawn by hand or by a mechanical or electronic plotter.</a:t>
            </a:r>
          </a:p>
          <a:p>
            <a:r>
              <a:rPr lang="en-US" sz="2400" dirty="0"/>
              <a:t>Graphs are a visual representation of the relationship between variables</a:t>
            </a:r>
          </a:p>
          <a:p>
            <a:r>
              <a:rPr lang="en-US" sz="2400" dirty="0"/>
              <a:t>This is useful for humans who can then quickly derive an understanding which may not have come from lists of values.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36AAA1-3AB5-476A-B2A6-AD062CBD871C}"/>
              </a:ext>
            </a:extLst>
          </p:cNvPr>
          <p:cNvSpPr txBox="1"/>
          <p:nvPr/>
        </p:nvSpPr>
        <p:spPr>
          <a:xfrm>
            <a:off x="4885595" y="5183813"/>
            <a:ext cx="6250940" cy="1674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https://en.wikipedia.org/wiki/Plot_(graphics)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9907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8CCE-93D7-4243-BC40-DFAC7DEF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graphs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BBED0-B882-4530-85B1-F7DD70345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52224"/>
            <a:ext cx="10515600" cy="2698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29599F-84DC-44A9-A84B-B8F7DAE3B441}"/>
              </a:ext>
            </a:extLst>
          </p:cNvPr>
          <p:cNvSpPr/>
          <p:nvPr/>
        </p:nvSpPr>
        <p:spPr>
          <a:xfrm>
            <a:off x="5670141" y="6127234"/>
            <a:ext cx="3363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https://www.r-graph-gallery.com/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270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3249B-4556-4E2C-820D-1183AB76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919998"/>
            <a:ext cx="11449878" cy="2509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DA68E-06B4-4274-AF08-467F098C4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11" y="3817853"/>
            <a:ext cx="11351802" cy="25090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412B9C-C5A2-459B-BD09-42EB75990602}"/>
              </a:ext>
            </a:extLst>
          </p:cNvPr>
          <p:cNvSpPr/>
          <p:nvPr/>
        </p:nvSpPr>
        <p:spPr>
          <a:xfrm>
            <a:off x="5670141" y="6127234"/>
            <a:ext cx="3363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https://www.r-graph-gallery.com/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447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BD31-D79C-490E-B9B9-11141319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data visualization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619793-1C6A-49DA-9520-3F68BA23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64" y="1382280"/>
            <a:ext cx="8288597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E25473-02AF-4AD5-9A9B-671FB3460BC5}"/>
              </a:ext>
            </a:extLst>
          </p:cNvPr>
          <p:cNvSpPr/>
          <p:nvPr/>
        </p:nvSpPr>
        <p:spPr>
          <a:xfrm>
            <a:off x="5541819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https://towardsdatascience.com/top-7-trends-in-data-visualization-software-for-2019-c4b13e783844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123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9A4846-06FC-4A8E-B8C3-611CBB66F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9" y="687458"/>
            <a:ext cx="11039061" cy="2077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93DA5-867A-422E-ACF5-1E1B120E7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70" y="3192901"/>
            <a:ext cx="11039061" cy="29776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EBF343-AF4C-4774-BEB8-2B76D2527EF6}"/>
              </a:ext>
            </a:extLst>
          </p:cNvPr>
          <p:cNvSpPr/>
          <p:nvPr/>
        </p:nvSpPr>
        <p:spPr>
          <a:xfrm>
            <a:off x="5670141" y="6127234"/>
            <a:ext cx="3363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https://www.r-graph-gallery.com/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21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9A5F-3682-4C39-8465-1ECFDC836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graphs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452FA-20C5-41F7-87D5-16634661A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6000" cy="4351338"/>
          </a:xfrm>
        </p:spPr>
        <p:txBody>
          <a:bodyPr/>
          <a:lstStyle/>
          <a:p>
            <a:r>
              <a:rPr lang="en-US" dirty="0"/>
              <a:t>Bar chart : </a:t>
            </a:r>
          </a:p>
          <a:p>
            <a:pPr lvl="1"/>
            <a:r>
              <a:rPr lang="en-US" dirty="0"/>
              <a:t>is a chart or graph that presents categorical data</a:t>
            </a:r>
          </a:p>
          <a:p>
            <a:pPr lvl="1"/>
            <a:r>
              <a:rPr lang="en-US" dirty="0"/>
              <a:t>It has rectangular bars with heights or lengths proportional to the values that they represent.</a:t>
            </a:r>
          </a:p>
          <a:p>
            <a:endParaRPr lang="en-US" dirty="0"/>
          </a:p>
          <a:p>
            <a:endParaRPr lang="en-ID" dirty="0"/>
          </a:p>
        </p:txBody>
      </p:sp>
      <p:sp>
        <p:nvSpPr>
          <p:cNvPr id="7" name="AutoShape 6" descr="Favorite Type of Movie">
            <a:extLst>
              <a:ext uri="{FF2B5EF4-FFF2-40B4-BE49-F238E27FC236}">
                <a16:creationId xmlns:a16="http://schemas.microsoft.com/office/drawing/2014/main" id="{D180F7CD-220D-4C9E-A379-F01CD18E6A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38600" y="32766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2056" name="Picture 8" descr="Image result for bar graph">
            <a:extLst>
              <a:ext uri="{FF2B5EF4-FFF2-40B4-BE49-F238E27FC236}">
                <a16:creationId xmlns:a16="http://schemas.microsoft.com/office/drawing/2014/main" id="{309134BA-0BEE-4CE0-907D-2E5A6BFD3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90688"/>
            <a:ext cx="6221463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9F61CF-8E7D-45FA-910B-6EFFC96B323D}"/>
              </a:ext>
            </a:extLst>
          </p:cNvPr>
          <p:cNvSpPr txBox="1"/>
          <p:nvPr/>
        </p:nvSpPr>
        <p:spPr>
          <a:xfrm>
            <a:off x="736600" y="5486400"/>
            <a:ext cx="359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/>
              </a:rPr>
              <a:t>https://www.smartdraw.com/bar-graph/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99121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E83B-A88C-4797-ACFC-89A6734E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403E7-9F61-4A29-91E7-8D4DADCF2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7900" cy="4351338"/>
          </a:xfrm>
        </p:spPr>
        <p:txBody>
          <a:bodyPr/>
          <a:lstStyle/>
          <a:p>
            <a:r>
              <a:rPr lang="en-US" dirty="0"/>
              <a:t>Line graphs : </a:t>
            </a:r>
          </a:p>
          <a:p>
            <a:pPr lvl="1"/>
            <a:r>
              <a:rPr lang="en-US" dirty="0"/>
              <a:t>A line graph, also known as a line chart</a:t>
            </a:r>
          </a:p>
          <a:p>
            <a:pPr lvl="1"/>
            <a:r>
              <a:rPr lang="en-US" dirty="0"/>
              <a:t>It is a type of chart used to visualize the value of something over time. </a:t>
            </a:r>
          </a:p>
          <a:p>
            <a:pPr lvl="1"/>
            <a:r>
              <a:rPr lang="en-US" dirty="0"/>
              <a:t>For example, a finance department may plot the change in the amount of cash the company has on hand over time.</a:t>
            </a:r>
            <a:endParaRPr lang="en-ID" dirty="0"/>
          </a:p>
        </p:txBody>
      </p:sp>
      <p:pic>
        <p:nvPicPr>
          <p:cNvPr id="1026" name="Picture 2" descr="Line graph example">
            <a:extLst>
              <a:ext uri="{FF2B5EF4-FFF2-40B4-BE49-F238E27FC236}">
                <a16:creationId xmlns:a16="http://schemas.microsoft.com/office/drawing/2014/main" id="{96B1BD38-EFDF-430C-B314-14C96989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099" y="681036"/>
            <a:ext cx="4919005" cy="342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28A080-5F87-419C-BEE6-6D5E19794A55}"/>
              </a:ext>
            </a:extLst>
          </p:cNvPr>
          <p:cNvSpPr txBox="1"/>
          <p:nvPr/>
        </p:nvSpPr>
        <p:spPr>
          <a:xfrm>
            <a:off x="838200" y="5880100"/>
            <a:ext cx="471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/>
              </a:rPr>
              <a:t>https://www.smartdraw.com/line-graph/</a:t>
            </a:r>
            <a:r>
              <a:rPr lang="en-I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002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88BA-B2D0-40A3-8E83-02F6F630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C2E4-52F5-4A29-BC3C-7EC585CFF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0000" cy="4351338"/>
          </a:xfrm>
        </p:spPr>
        <p:txBody>
          <a:bodyPr/>
          <a:lstStyle/>
          <a:p>
            <a:r>
              <a:rPr lang="en-US" dirty="0"/>
              <a:t>Scatter plot : </a:t>
            </a:r>
          </a:p>
          <a:p>
            <a:pPr lvl="1"/>
            <a:r>
              <a:rPr lang="en-US" dirty="0"/>
              <a:t>A scatter plot (also called a scatterplot, scatter graph, scatter chart, </a:t>
            </a:r>
            <a:r>
              <a:rPr lang="en-US" dirty="0" err="1"/>
              <a:t>scattergram</a:t>
            </a:r>
            <a:r>
              <a:rPr lang="en-US" dirty="0"/>
              <a:t>, or scatter diagram) is a type of plot or mathematical diagram using Cartesian coordinates</a:t>
            </a:r>
          </a:p>
          <a:p>
            <a:pPr lvl="1"/>
            <a:r>
              <a:rPr lang="en-US" dirty="0"/>
              <a:t>It displays values for typically two variables for a set of data.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3E414-A11C-4D51-BCBA-E4DC572C3BCB}"/>
              </a:ext>
            </a:extLst>
          </p:cNvPr>
          <p:cNvSpPr txBox="1"/>
          <p:nvPr/>
        </p:nvSpPr>
        <p:spPr>
          <a:xfrm>
            <a:off x="635000" y="56642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2"/>
              </a:rPr>
              <a:t>https://en.wikipedia.org/wiki/Scatter_plot</a:t>
            </a:r>
            <a:endParaRPr lang="en-ID" dirty="0"/>
          </a:p>
        </p:txBody>
      </p:sp>
      <p:pic>
        <p:nvPicPr>
          <p:cNvPr id="3074" name="Picture 2" descr="Scatter diagram for quality characteristic XXX.svg">
            <a:extLst>
              <a:ext uri="{FF2B5EF4-FFF2-40B4-BE49-F238E27FC236}">
                <a16:creationId xmlns:a16="http://schemas.microsoft.com/office/drawing/2014/main" id="{0F47EDF7-DA11-4233-AAFC-3AE1C3AE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9" y="930274"/>
            <a:ext cx="4599541" cy="45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456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823-046C-44DA-82A9-9B2BFBF8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data visualization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8141-5E56-4B51-8D0F-80EB69A22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>
                <a:hlinkClick r:id="rId2"/>
              </a:rPr>
              <a:t>https://www.gapminder.org/</a:t>
            </a:r>
            <a:r>
              <a:rPr lang="en-ID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0A3F6-7A3A-4003-9302-79A0B715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89" y="1690688"/>
            <a:ext cx="5791520" cy="46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83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72F8-3AF6-4EB7-9CF6-6BB37A0B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4664-0F56-47F1-A6DF-5C5D933F2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>
                <a:hlinkClick r:id="rId2"/>
              </a:rPr>
              <a:t>http://www.healthdata.org/results/data-visualizations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66E90-CE02-43A6-B4BE-CBB438DA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582" y="2350263"/>
            <a:ext cx="8018689" cy="429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57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4315-BB7C-40A6-9463-69FA5D94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4A638-634D-4F16-89E0-A2155050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Edward R Tufte. The Visual Display of Quantitative </a:t>
            </a:r>
            <a:r>
              <a:rPr lang="en-US"/>
              <a:t>Information Graphics.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24682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FFCA-58BA-4BCA-A7CF-5B5A18DC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638BB-955A-4BC7-A87C-76D354E68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4F629-F62C-4F26-B9CD-243877DEF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0" y="1124744"/>
            <a:ext cx="441374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DDDB0-F9B9-4BEF-A492-97F1F430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97" y="423863"/>
            <a:ext cx="46482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56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913F-9587-488F-AC0A-17C4CC87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5D31D-D322-4080-B015-8AA75F2D9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>
              <a:hlinkClick r:id="rId2"/>
            </a:endParaRPr>
          </a:p>
          <a:p>
            <a:r>
              <a:rPr lang="en-ID" dirty="0">
                <a:hlinkClick r:id="rId2"/>
              </a:rPr>
              <a:t>https://r-graphics.org/</a:t>
            </a:r>
            <a:endParaRPr lang="en-ID" dirty="0"/>
          </a:p>
          <a:p>
            <a:r>
              <a:rPr lang="en-ID" dirty="0">
                <a:hlinkClick r:id="rId3"/>
              </a:rPr>
              <a:t>https://r4ds.had.co.nz/data-visualisation.html</a:t>
            </a:r>
            <a:endParaRPr lang="en-ID" dirty="0"/>
          </a:p>
          <a:p>
            <a:r>
              <a:rPr lang="en-ID" dirty="0">
                <a:hlinkClick r:id="rId4"/>
              </a:rPr>
              <a:t>http://www.ggplot2-exts.org/gallery/</a:t>
            </a:r>
            <a:r>
              <a:rPr lang="en-ID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495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6D95-A0AF-4147-A9EE-18CCF3FF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is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EA01-BAD7-4B4D-96E6-CBA602B42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the graphical representation of information and data. </a:t>
            </a:r>
          </a:p>
          <a:p>
            <a:r>
              <a:rPr lang="en-US" dirty="0"/>
              <a:t>This is done using visual elements like charts, graphs, and maps</a:t>
            </a:r>
          </a:p>
          <a:p>
            <a:r>
              <a:rPr lang="en-US" dirty="0"/>
              <a:t>Data visualization tools provide an accessible way to see and understand trends, outliers, and patterns in data.</a:t>
            </a:r>
          </a:p>
          <a:p>
            <a:r>
              <a:rPr lang="en-US" dirty="0"/>
              <a:t>Objective: data visualization tools and technologies are used to analyze massive amounts of information and make data-driven decisions.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AB2F29-1AFC-4187-A522-13DDAC2B79F7}"/>
              </a:ext>
            </a:extLst>
          </p:cNvPr>
          <p:cNvSpPr/>
          <p:nvPr/>
        </p:nvSpPr>
        <p:spPr>
          <a:xfrm>
            <a:off x="5972861" y="5807631"/>
            <a:ext cx="5672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https://www.tableau.com/learn/articles/data-visualization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47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FCD7EB-9198-4C43-A3EB-CA4EE96E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Infographics and visualization</a:t>
            </a:r>
            <a:endParaRPr lang="en-ID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FB75F5-744F-4A68-A68C-35AEACBFC8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989769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232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B9F53-A961-4C97-B81E-719638BD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Why visualize?</a:t>
            </a:r>
            <a:endParaRPr lang="en-ID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3D0B31-5CC4-4EF1-B7A8-96D636915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257350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788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9F510-0300-436C-9E52-6BD2D8A1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visualize?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8D190-2851-4169-A8EA-3E02FE88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Source: Alberto Cairo. The Functional Art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42205CD-5123-4C6D-BDB4-7B9612EF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23" y="2310835"/>
            <a:ext cx="10911454" cy="41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1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FC4B0C-F0EA-4CAE-A337-191F841A7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How to visualize?</a:t>
            </a:r>
            <a:endParaRPr lang="en-ID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AC6C98-CDC7-4932-A74F-5DEB242325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2420087"/>
              </p:ext>
            </p:extLst>
          </p:nvPr>
        </p:nvGraphicFramePr>
        <p:xfrm>
          <a:off x="355601" y="2899955"/>
          <a:ext cx="10800079" cy="3420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182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0B2AA6-2BCB-4B00-B7B8-D15685AD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More than numbers</a:t>
            </a:r>
            <a:endParaRPr lang="en-ID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6EC631-0549-4AE7-B091-C955B6F86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141586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940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986</Words>
  <Application>Microsoft Office PowerPoint</Application>
  <PresentationFormat>Widescreen</PresentationFormat>
  <Paragraphs>151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Data visualization</vt:lpstr>
      <vt:lpstr>Objectives of lecture</vt:lpstr>
      <vt:lpstr>What are data visualization</vt:lpstr>
      <vt:lpstr>Data visualization is </vt:lpstr>
      <vt:lpstr>Infographics and visualization</vt:lpstr>
      <vt:lpstr>Why visualize?</vt:lpstr>
      <vt:lpstr>How to visualize?</vt:lpstr>
      <vt:lpstr>How to visualize?</vt:lpstr>
      <vt:lpstr>More than numbers</vt:lpstr>
      <vt:lpstr>What to acquire, do or have </vt:lpstr>
      <vt:lpstr>Visualization, Figures, Plots, Graphs  </vt:lpstr>
      <vt:lpstr>Visualization and animation</vt:lpstr>
      <vt:lpstr>PowerPoint Presentation</vt:lpstr>
      <vt:lpstr>Minimalism and efficiency</vt:lpstr>
      <vt:lpstr>PowerPoint Presentation</vt:lpstr>
      <vt:lpstr>What should I look for?</vt:lpstr>
      <vt:lpstr>A) Pattern </vt:lpstr>
      <vt:lpstr>PowerPoint Presentation</vt:lpstr>
      <vt:lpstr>B) Relationship</vt:lpstr>
      <vt:lpstr>PowerPoint Presentation</vt:lpstr>
      <vt:lpstr>What a graphic should contain</vt:lpstr>
      <vt:lpstr>Examples </vt:lpstr>
      <vt:lpstr>PowerPoint Presentation</vt:lpstr>
      <vt:lpstr>Change through time, comparison and correlation</vt:lpstr>
      <vt:lpstr>Data visualization, figures and plots</vt:lpstr>
      <vt:lpstr>Figures</vt:lpstr>
      <vt:lpstr>Plots </vt:lpstr>
      <vt:lpstr>Types of graphs</vt:lpstr>
      <vt:lpstr>PowerPoint Presentation</vt:lpstr>
      <vt:lpstr>PowerPoint Presentation</vt:lpstr>
      <vt:lpstr>Different types of graphs</vt:lpstr>
      <vt:lpstr>PowerPoint Presentation</vt:lpstr>
      <vt:lpstr>PowerPoint Presentation</vt:lpstr>
      <vt:lpstr>Communicating data visualization</vt:lpstr>
      <vt:lpstr>PowerPoint Presentation</vt:lpstr>
      <vt:lpstr>References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Kamarul Imran</dc:creator>
  <cp:lastModifiedBy>Kamarul Imran Musa</cp:lastModifiedBy>
  <cp:revision>1</cp:revision>
  <dcterms:created xsi:type="dcterms:W3CDTF">2019-07-28T10:58:21Z</dcterms:created>
  <dcterms:modified xsi:type="dcterms:W3CDTF">2023-06-16T04:17:24Z</dcterms:modified>
</cp:coreProperties>
</file>